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60" r:id="rId3"/>
    <p:sldId id="259" r:id="rId4"/>
    <p:sldId id="257" r:id="rId5"/>
    <p:sldId id="258" r:id="rId6"/>
    <p:sldId id="263" r:id="rId7"/>
    <p:sldId id="691" r:id="rId8"/>
    <p:sldId id="692" r:id="rId9"/>
    <p:sldId id="293" r:id="rId10"/>
    <p:sldId id="286" r:id="rId11"/>
    <p:sldId id="693" r:id="rId12"/>
    <p:sldId id="694" r:id="rId13"/>
    <p:sldId id="282" r:id="rId14"/>
    <p:sldId id="700" r:id="rId15"/>
    <p:sldId id="701" r:id="rId16"/>
    <p:sldId id="699" r:id="rId17"/>
    <p:sldId id="697" r:id="rId18"/>
    <p:sldId id="698" r:id="rId19"/>
    <p:sldId id="696" r:id="rId20"/>
    <p:sldId id="69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6" pos="4611" userDrawn="1">
          <p15:clr>
            <a:srgbClr val="A4A3A4"/>
          </p15:clr>
        </p15:guide>
        <p15:guide id="9" pos="5382" userDrawn="1">
          <p15:clr>
            <a:srgbClr val="A4A3A4"/>
          </p15:clr>
        </p15:guide>
        <p15:guide id="12" orient="horz" pos="358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pp" initials="g" lastIdx="1" clrIdx="0">
    <p:extLst>
      <p:ext uri="{19B8F6BF-5375-455C-9EA6-DF929625EA0E}">
        <p15:presenceInfo xmlns:p15="http://schemas.microsoft.com/office/powerpoint/2012/main" userId="gp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4472C4"/>
    <a:srgbClr val="778495"/>
    <a:srgbClr val="40A693"/>
    <a:srgbClr val="5268A5"/>
    <a:srgbClr val="649EB2"/>
    <a:srgbClr val="178AA1"/>
    <a:srgbClr val="ED7D31"/>
    <a:srgbClr val="77B843"/>
    <a:srgbClr val="D66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46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822" y="54"/>
      </p:cViewPr>
      <p:guideLst>
        <p:guide orient="horz" pos="4178"/>
        <p:guide orient="horz" pos="3158"/>
        <p:guide pos="4611"/>
        <p:guide pos="5382"/>
        <p:guide orient="horz" pos="35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24T17:38:19.567" idx="1">
    <p:pos x="825" y="157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CC23DDF-5123-4EA8-8875-C44E434CF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CEAA3B-4F15-4A50-81EE-F9A15052BA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76CB1-EA91-4098-9627-D5356A2E9AA4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45E07262-B43A-4D22-8E1C-BC833488B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8967EDE8-EA72-47FA-BA41-8AE14E00F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296E00-0522-4AE3-9F80-841D826A33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16CA59-C959-4408-A97A-60229FD1C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A762F-DCCF-4EE2-B2FE-BB638FF8C8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D19AF-4C8D-4597-887E-2FC64BBBB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624F9E-A236-4163-8B1E-EE0A8D2D2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01D1D6-B496-4090-97E7-C6F2A452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6208B4-CA50-4BC7-A796-B805CBDB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07EFCA-D5A1-4D9A-B039-2E6EC956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7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BB9AF-AC54-4C1C-A72C-61ADC328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FFFE76-A82E-4962-8966-73EA05A2A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07992B-03CD-4E30-B9A0-47E3F7432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22A0E3-930D-4879-8782-C87CF816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2C6D1-F4D7-4D92-9BD5-4FB4C04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80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3352ED-ED12-45B5-AB43-609D64B4E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53F5E0-5D13-45CA-886A-97AA9F754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A224A-4B53-4916-A574-ADB70F33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A01BD-2B1A-4F8A-9BCB-E225E0C1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FB65A6-476C-42B1-BE07-EA81531D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404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AA0D4-A106-45C6-9C49-F601A41C8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56F2E7-115B-4670-87AB-0A13C2287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B065D-F21C-4C06-9E93-31656788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A89A5-54C9-4821-96BB-72FFC12B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76F63E-403D-4DC8-AE94-497D49943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860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A672B-E5F3-456F-B4EB-1A6E20F9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F9FE2-611A-450F-8F68-7527C8067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7C19A7-E50B-4FDE-BF89-4B9A24CC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51C5F8-1F4D-4828-AF0D-B19AAD12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E082C7-C14B-4DCB-8F8B-76C9DC3A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33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F36C-2CCE-450F-BF8B-CEA23552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C8FDE6-941D-445B-A638-6BCBA8D88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0C93A-88FC-4216-8736-7AB7D2DF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352323-85E4-43B5-AC1D-8D46CF37D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67958-890C-4140-B1F9-FAE7F087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766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CA8B8-F879-4664-B797-B2D13556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1F60E-309A-47DA-8E2A-E74C9F112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6036E2-DC2B-4308-A651-E24421C79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8906C9-157B-467F-93E2-7E85F9F5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E4BB8D-48B3-41C2-99F8-C9E4579E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39EED5-95A4-4DB1-B6AE-94DD6C43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9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B28EF-ED10-4FFD-BA44-05AA29EA8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D5448A-A3A6-4FB5-9B37-2F33EC2D9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3FC4F2-E930-4B23-82DB-294DB13A1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9EFA0B-A573-48D1-BA2F-E5F5906A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6279B8-DEE6-42B1-84B6-6E0DA6A3C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A210E5-9D51-4358-B818-6F3060792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62A8D6-31CE-4DA0-9431-36E77A652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34C8B6-94E5-4BAC-ADA1-DEF533FB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499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FCABA-5163-49CF-B09F-423D1F19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4321DE-DC5C-482F-A0A9-19A1FC93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07A9C4-F74C-46DE-91E7-01B6EEF97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B47BFD-0B26-41AD-8093-354C3129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021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7AA5AA-9A37-400D-A8C0-28EAA2BB8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03E390-149D-45DC-9DB8-8ED94343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784CD-3952-41E0-9D06-3279A372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603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87954-5258-4055-9906-81F9B90E5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F5CE0F-2F6D-4B80-9A4F-392DDA9C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512B11-ECF4-4408-AD43-CBC2A7C58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E5B860-56AE-4FF7-B4EB-CC234C3C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2F300-4BA1-4748-BFBB-F5045463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66FD26-77FD-4814-AEAB-BDB017A9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7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004BE-0287-475C-B253-ED66FB4F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9BD67-BD0A-458E-9813-2F7A0041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096CC7-668D-489A-9830-244FD21A5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F5F303-7053-438C-BFC1-B63B0EE3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770B25-E942-47BA-89E4-14861736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475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37037-E5F3-49B2-A212-608DD18E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4960A9-8510-4577-829C-5F6FF53163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DDD41-0C07-49CB-B5BE-A46642F20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2288C9-3343-4CF1-8D74-DE236DE5F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69B575-3DBA-47D8-ACE5-254543FB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8646AB-35AD-4878-8AB2-9436C952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38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FBFE8-83F3-4833-98DC-599574FF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03C7D1-2EFD-43DC-BBC6-62F1808FF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8FC83B-F6DB-46EA-B6A7-11F0D0D0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D92576-278A-4A5B-B647-5659D1F6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D3B428-3A98-40C7-93FC-02BA03C5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059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F8CB3F-CDB9-4D9E-80CC-CB004A8BB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01885F-DB01-4E13-B33C-14B8275A0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9B5DD1-D072-41EC-A609-120DB2AA0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FA2263-BA89-42F3-9B07-721A9E38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E7F54E-B814-4F1A-9B66-DF6B19F6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1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E4161-1978-4EA5-9B7B-E365C49C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F229E1-58E1-47F2-AE24-7E8818CEA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5EF4A3-1E19-4148-9E98-EB4EC305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C3D602-3D4A-4726-AFB0-DA7DED06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8E458-971F-4125-AB70-FCB3D33A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2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4E01E-12B3-45EA-8D9F-868C5204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3B07C5-EF84-410D-B15A-C985C58A3F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D83D38-1348-42E9-A609-877DBA034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E05C98-E924-494E-997E-BDE058BF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316AE0-9FA4-438C-8F57-E7555827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98306C-AFB3-4D98-8DB5-CB2AEA7C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7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02DB0-E334-4313-B7D5-01095DF3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83EB33-3D8A-4B2F-ADC4-12B6FE821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C5B070-12B3-4F65-A764-A9FD5D85A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7167F8-3987-4456-B788-EAD141081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E4CD1B-0B96-4008-93C0-59F47F47B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977C10-3848-45F0-9D56-646CE784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4C2B3A-1D9B-440D-ACC0-38602DFF5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1FA39B9-C0FE-4944-AC4E-8052ED4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60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99928-DC3F-441C-846F-93BB375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465221-CF8D-47ED-AAE7-0A208986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14A0D9-70F4-452C-A577-AA316D2A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EBA321-D2B8-4A0F-B202-D4838C52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80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9C372F-4B16-433E-BD15-3E56FBBB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791C6B-F452-4C78-B68E-B71B91C0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D8E5F7-ECD0-4C95-B353-58860E26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44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9DB35-A6FF-4E99-8902-EB17B794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80527-DBEF-49AA-8927-4433B7C10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D27872-3A7C-4276-8E78-95505A6B9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FD681-BF7F-42E8-8630-64AF3C7F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36B1D9-1993-4A10-ACE9-6B9CCC93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1338B6-4E21-4F7C-B252-7A6AF903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860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D4CD2-BF5A-425E-96CB-75E2F6B5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E6B8F1-C6A2-487E-9742-31EEB3329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9A347B-703A-47C1-9601-CFA3004C1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F0B423-9A0C-4A5E-9131-63A710951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520F6F-5E52-4C31-A695-193554A9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F9C6AB-BBE5-4917-84ED-25F109DED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79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258BB1-3F51-4815-83FC-5EBC1AD0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DA533-301D-4B3A-AC24-4480ECEB0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DFC70-0A20-4919-8BE0-B58D287D3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DBCF-56F4-4456-B7B0-9EE1B5E0ACA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28D9C7-36DF-448D-8A99-DCFEC6AA9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206938-8377-414F-AC5C-45076E6E2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91BB6-A9D5-4AED-8576-7661F8842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29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BF55676-1D1F-41CC-882B-F80B19A1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0FA5EE-57A8-43FA-8982-D155BD4F5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CDBD4-133F-490F-A2DB-BFD206998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86D1E-EE44-442A-A918-42D4AB10109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F1455-A11A-4C91-9CA4-E9EEAB6CE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C84DE6-CE79-4D50-AD39-6EE0436A9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6D639-4A86-4187-A6AD-98A34A5A6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15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45CEEB4F-6E1D-460D-ADF3-19873DC4907A}"/>
              </a:ext>
            </a:extLst>
          </p:cNvPr>
          <p:cNvGrpSpPr/>
          <p:nvPr/>
        </p:nvGrpSpPr>
        <p:grpSpPr>
          <a:xfrm>
            <a:off x="726418" y="5844958"/>
            <a:ext cx="786853" cy="710688"/>
            <a:chOff x="421859" y="5939300"/>
            <a:chExt cx="825867" cy="747466"/>
          </a:xfrm>
        </p:grpSpPr>
        <p:sp>
          <p:nvSpPr>
            <p:cNvPr id="167" name="man-standing-black-silhouette_37437">
              <a:extLst>
                <a:ext uri="{FF2B5EF4-FFF2-40B4-BE49-F238E27FC236}">
                  <a16:creationId xmlns:a16="http://schemas.microsoft.com/office/drawing/2014/main" id="{FEFA71A1-8F2E-4A16-9139-89B0FBF82F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0894" y="5939300"/>
              <a:ext cx="282168" cy="485701"/>
            </a:xfrm>
            <a:custGeom>
              <a:avLst/>
              <a:gdLst>
                <a:gd name="connsiteX0" fmla="*/ 63232 w 337020"/>
                <a:gd name="connsiteY0" fmla="*/ 157714 h 605028"/>
                <a:gd name="connsiteX1" fmla="*/ 273869 w 337020"/>
                <a:gd name="connsiteY1" fmla="*/ 157714 h 605028"/>
                <a:gd name="connsiteX2" fmla="*/ 318594 w 337020"/>
                <a:gd name="connsiteY2" fmla="*/ 176109 h 605028"/>
                <a:gd name="connsiteX3" fmla="*/ 337020 w 337020"/>
                <a:gd name="connsiteY3" fmla="*/ 220840 h 605028"/>
                <a:gd name="connsiteX4" fmla="*/ 337020 w 337020"/>
                <a:gd name="connsiteY4" fmla="*/ 384288 h 605028"/>
                <a:gd name="connsiteX5" fmla="*/ 327848 w 337020"/>
                <a:gd name="connsiteY5" fmla="*/ 406654 h 605028"/>
                <a:gd name="connsiteX6" fmla="*/ 305445 w 337020"/>
                <a:gd name="connsiteY6" fmla="*/ 415811 h 605028"/>
                <a:gd name="connsiteX7" fmla="*/ 283042 w 337020"/>
                <a:gd name="connsiteY7" fmla="*/ 406654 h 605028"/>
                <a:gd name="connsiteX8" fmla="*/ 273869 w 337020"/>
                <a:gd name="connsiteY8" fmla="*/ 384288 h 605028"/>
                <a:gd name="connsiteX9" fmla="*/ 273869 w 337020"/>
                <a:gd name="connsiteY9" fmla="*/ 241828 h 605028"/>
                <a:gd name="connsiteX10" fmla="*/ 252765 w 337020"/>
                <a:gd name="connsiteY10" fmla="*/ 241828 h 605028"/>
                <a:gd name="connsiteX11" fmla="*/ 252765 w 337020"/>
                <a:gd name="connsiteY11" fmla="*/ 568238 h 605028"/>
                <a:gd name="connsiteX12" fmla="*/ 241888 w 337020"/>
                <a:gd name="connsiteY12" fmla="*/ 594250 h 605028"/>
                <a:gd name="connsiteX13" fmla="*/ 215914 w 337020"/>
                <a:gd name="connsiteY13" fmla="*/ 605028 h 605028"/>
                <a:gd name="connsiteX14" fmla="*/ 189939 w 337020"/>
                <a:gd name="connsiteY14" fmla="*/ 594250 h 605028"/>
                <a:gd name="connsiteX15" fmla="*/ 179062 w 337020"/>
                <a:gd name="connsiteY15" fmla="*/ 568238 h 605028"/>
                <a:gd name="connsiteX16" fmla="*/ 179062 w 337020"/>
                <a:gd name="connsiteY16" fmla="*/ 415811 h 605028"/>
                <a:gd name="connsiteX17" fmla="*/ 158039 w 337020"/>
                <a:gd name="connsiteY17" fmla="*/ 415811 h 605028"/>
                <a:gd name="connsiteX18" fmla="*/ 158039 w 337020"/>
                <a:gd name="connsiteY18" fmla="*/ 568238 h 605028"/>
                <a:gd name="connsiteX19" fmla="*/ 147162 w 337020"/>
                <a:gd name="connsiteY19" fmla="*/ 594250 h 605028"/>
                <a:gd name="connsiteX20" fmla="*/ 121106 w 337020"/>
                <a:gd name="connsiteY20" fmla="*/ 605028 h 605028"/>
                <a:gd name="connsiteX21" fmla="*/ 95132 w 337020"/>
                <a:gd name="connsiteY21" fmla="*/ 594250 h 605028"/>
                <a:gd name="connsiteX22" fmla="*/ 84255 w 337020"/>
                <a:gd name="connsiteY22" fmla="*/ 568238 h 605028"/>
                <a:gd name="connsiteX23" fmla="*/ 84255 w 337020"/>
                <a:gd name="connsiteY23" fmla="*/ 241828 h 605028"/>
                <a:gd name="connsiteX24" fmla="*/ 63232 w 337020"/>
                <a:gd name="connsiteY24" fmla="*/ 241828 h 605028"/>
                <a:gd name="connsiteX25" fmla="*/ 63232 w 337020"/>
                <a:gd name="connsiteY25" fmla="*/ 384288 h 605028"/>
                <a:gd name="connsiteX26" fmla="*/ 53978 w 337020"/>
                <a:gd name="connsiteY26" fmla="*/ 406654 h 605028"/>
                <a:gd name="connsiteX27" fmla="*/ 31575 w 337020"/>
                <a:gd name="connsiteY27" fmla="*/ 415811 h 605028"/>
                <a:gd name="connsiteX28" fmla="*/ 9253 w 337020"/>
                <a:gd name="connsiteY28" fmla="*/ 406654 h 605028"/>
                <a:gd name="connsiteX29" fmla="*/ 0 w 337020"/>
                <a:gd name="connsiteY29" fmla="*/ 384288 h 605028"/>
                <a:gd name="connsiteX30" fmla="*/ 0 w 337020"/>
                <a:gd name="connsiteY30" fmla="*/ 220840 h 605028"/>
                <a:gd name="connsiteX31" fmla="*/ 18426 w 337020"/>
                <a:gd name="connsiteY31" fmla="*/ 176109 h 605028"/>
                <a:gd name="connsiteX32" fmla="*/ 63232 w 337020"/>
                <a:gd name="connsiteY32" fmla="*/ 157714 h 605028"/>
                <a:gd name="connsiteX33" fmla="*/ 168469 w 337020"/>
                <a:gd name="connsiteY33" fmla="*/ 0 h 605028"/>
                <a:gd name="connsiteX34" fmla="*/ 220660 w 337020"/>
                <a:gd name="connsiteY34" fmla="*/ 21560 h 605028"/>
                <a:gd name="connsiteX35" fmla="*/ 242251 w 337020"/>
                <a:gd name="connsiteY35" fmla="*/ 73594 h 605028"/>
                <a:gd name="connsiteX36" fmla="*/ 220660 w 337020"/>
                <a:gd name="connsiteY36" fmla="*/ 125710 h 605028"/>
                <a:gd name="connsiteX37" fmla="*/ 168469 w 337020"/>
                <a:gd name="connsiteY37" fmla="*/ 147270 h 605028"/>
                <a:gd name="connsiteX38" fmla="*/ 116360 w 337020"/>
                <a:gd name="connsiteY38" fmla="*/ 125710 h 605028"/>
                <a:gd name="connsiteX39" fmla="*/ 94769 w 337020"/>
                <a:gd name="connsiteY39" fmla="*/ 73594 h 605028"/>
                <a:gd name="connsiteX40" fmla="*/ 116360 w 337020"/>
                <a:gd name="connsiteY40" fmla="*/ 21560 h 605028"/>
                <a:gd name="connsiteX41" fmla="*/ 168469 w 337020"/>
                <a:gd name="connsiteY41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020" h="605028">
                  <a:moveTo>
                    <a:pt x="63232" y="157714"/>
                  </a:moveTo>
                  <a:lnTo>
                    <a:pt x="273869" y="157714"/>
                  </a:lnTo>
                  <a:cubicBezTo>
                    <a:pt x="291402" y="157714"/>
                    <a:pt x="306338" y="163873"/>
                    <a:pt x="318594" y="176109"/>
                  </a:cubicBezTo>
                  <a:cubicBezTo>
                    <a:pt x="330932" y="188426"/>
                    <a:pt x="337020" y="203337"/>
                    <a:pt x="337020" y="220840"/>
                  </a:cubicBezTo>
                  <a:lnTo>
                    <a:pt x="337020" y="384288"/>
                  </a:lnTo>
                  <a:cubicBezTo>
                    <a:pt x="337020" y="393040"/>
                    <a:pt x="333936" y="400495"/>
                    <a:pt x="327848" y="406654"/>
                  </a:cubicBezTo>
                  <a:cubicBezTo>
                    <a:pt x="321679" y="412732"/>
                    <a:pt x="314211" y="415811"/>
                    <a:pt x="305445" y="415811"/>
                  </a:cubicBezTo>
                  <a:cubicBezTo>
                    <a:pt x="296678" y="415811"/>
                    <a:pt x="289211" y="412732"/>
                    <a:pt x="283042" y="406654"/>
                  </a:cubicBezTo>
                  <a:cubicBezTo>
                    <a:pt x="276954" y="400495"/>
                    <a:pt x="273869" y="393040"/>
                    <a:pt x="273869" y="384288"/>
                  </a:cubicBezTo>
                  <a:lnTo>
                    <a:pt x="273869" y="241828"/>
                  </a:lnTo>
                  <a:lnTo>
                    <a:pt x="252765" y="241828"/>
                  </a:lnTo>
                  <a:lnTo>
                    <a:pt x="252765" y="568238"/>
                  </a:lnTo>
                  <a:cubicBezTo>
                    <a:pt x="252765" y="578367"/>
                    <a:pt x="249194" y="586957"/>
                    <a:pt x="241888" y="594250"/>
                  </a:cubicBezTo>
                  <a:cubicBezTo>
                    <a:pt x="234664" y="601463"/>
                    <a:pt x="225979" y="605028"/>
                    <a:pt x="215914" y="605028"/>
                  </a:cubicBezTo>
                  <a:cubicBezTo>
                    <a:pt x="205848" y="605028"/>
                    <a:pt x="197163" y="601463"/>
                    <a:pt x="189939" y="594250"/>
                  </a:cubicBezTo>
                  <a:cubicBezTo>
                    <a:pt x="182715" y="586957"/>
                    <a:pt x="179062" y="578367"/>
                    <a:pt x="179062" y="568238"/>
                  </a:cubicBezTo>
                  <a:lnTo>
                    <a:pt x="179062" y="415811"/>
                  </a:lnTo>
                  <a:lnTo>
                    <a:pt x="158039" y="415811"/>
                  </a:lnTo>
                  <a:lnTo>
                    <a:pt x="158039" y="568238"/>
                  </a:lnTo>
                  <a:cubicBezTo>
                    <a:pt x="158039" y="578367"/>
                    <a:pt x="154386" y="586957"/>
                    <a:pt x="147162" y="594250"/>
                  </a:cubicBezTo>
                  <a:cubicBezTo>
                    <a:pt x="139938" y="601463"/>
                    <a:pt x="131253" y="605028"/>
                    <a:pt x="121106" y="605028"/>
                  </a:cubicBezTo>
                  <a:cubicBezTo>
                    <a:pt x="111041" y="605028"/>
                    <a:pt x="102356" y="601463"/>
                    <a:pt x="95132" y="594250"/>
                  </a:cubicBezTo>
                  <a:cubicBezTo>
                    <a:pt x="87908" y="586957"/>
                    <a:pt x="84255" y="578367"/>
                    <a:pt x="84255" y="568238"/>
                  </a:cubicBezTo>
                  <a:lnTo>
                    <a:pt x="84255" y="241828"/>
                  </a:lnTo>
                  <a:lnTo>
                    <a:pt x="63232" y="241828"/>
                  </a:lnTo>
                  <a:lnTo>
                    <a:pt x="63232" y="384288"/>
                  </a:lnTo>
                  <a:cubicBezTo>
                    <a:pt x="63232" y="393040"/>
                    <a:pt x="60147" y="400495"/>
                    <a:pt x="53978" y="406654"/>
                  </a:cubicBezTo>
                  <a:cubicBezTo>
                    <a:pt x="47809" y="412732"/>
                    <a:pt x="40423" y="415811"/>
                    <a:pt x="31575" y="415811"/>
                  </a:cubicBezTo>
                  <a:cubicBezTo>
                    <a:pt x="22809" y="415811"/>
                    <a:pt x="15341" y="412732"/>
                    <a:pt x="9253" y="406654"/>
                  </a:cubicBezTo>
                  <a:cubicBezTo>
                    <a:pt x="3084" y="400495"/>
                    <a:pt x="0" y="393040"/>
                    <a:pt x="0" y="384288"/>
                  </a:cubicBezTo>
                  <a:lnTo>
                    <a:pt x="0" y="220840"/>
                  </a:lnTo>
                  <a:cubicBezTo>
                    <a:pt x="0" y="203337"/>
                    <a:pt x="6169" y="188426"/>
                    <a:pt x="18426" y="176109"/>
                  </a:cubicBezTo>
                  <a:cubicBezTo>
                    <a:pt x="30764" y="163873"/>
                    <a:pt x="45699" y="157714"/>
                    <a:pt x="63232" y="157714"/>
                  </a:cubicBezTo>
                  <a:close/>
                  <a:moveTo>
                    <a:pt x="168469" y="0"/>
                  </a:moveTo>
                  <a:cubicBezTo>
                    <a:pt x="188924" y="0"/>
                    <a:pt x="206294" y="7214"/>
                    <a:pt x="220660" y="21560"/>
                  </a:cubicBezTo>
                  <a:cubicBezTo>
                    <a:pt x="235027" y="35906"/>
                    <a:pt x="242251" y="53251"/>
                    <a:pt x="242251" y="73594"/>
                  </a:cubicBezTo>
                  <a:cubicBezTo>
                    <a:pt x="242251" y="94019"/>
                    <a:pt x="235027" y="111364"/>
                    <a:pt x="220660" y="125710"/>
                  </a:cubicBezTo>
                  <a:cubicBezTo>
                    <a:pt x="206294" y="140056"/>
                    <a:pt x="188924" y="147270"/>
                    <a:pt x="168469" y="147270"/>
                  </a:cubicBezTo>
                  <a:cubicBezTo>
                    <a:pt x="148096" y="147270"/>
                    <a:pt x="130726" y="140056"/>
                    <a:pt x="116360" y="125710"/>
                  </a:cubicBezTo>
                  <a:cubicBezTo>
                    <a:pt x="101993" y="111364"/>
                    <a:pt x="94769" y="94019"/>
                    <a:pt x="94769" y="73594"/>
                  </a:cubicBezTo>
                  <a:cubicBezTo>
                    <a:pt x="94769" y="53251"/>
                    <a:pt x="101993" y="35906"/>
                    <a:pt x="116360" y="21560"/>
                  </a:cubicBezTo>
                  <a:cubicBezTo>
                    <a:pt x="130726" y="7214"/>
                    <a:pt x="148096" y="0"/>
                    <a:pt x="16846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FB11D1F5-75D9-4A25-8601-FBCC5D87B987}"/>
                </a:ext>
              </a:extLst>
            </p:cNvPr>
            <p:cNvSpPr txBox="1"/>
            <p:nvPr/>
          </p:nvSpPr>
          <p:spPr>
            <a:xfrm>
              <a:off x="421859" y="6426791"/>
              <a:ext cx="825867" cy="259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超级管理员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77478494-E4FC-45EA-AE54-4270029374C2}"/>
              </a:ext>
            </a:extLst>
          </p:cNvPr>
          <p:cNvSpPr/>
          <p:nvPr/>
        </p:nvSpPr>
        <p:spPr>
          <a:xfrm>
            <a:off x="2018039" y="5885915"/>
            <a:ext cx="9607904" cy="74711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支撑类服务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C7C29F3-3E44-48B6-8194-0E07FB2BBEBC}"/>
              </a:ext>
            </a:extLst>
          </p:cNvPr>
          <p:cNvSpPr/>
          <p:nvPr/>
        </p:nvSpPr>
        <p:spPr>
          <a:xfrm>
            <a:off x="2126568" y="6193476"/>
            <a:ext cx="1555352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209432D-2DFD-4F58-98FD-00E874B858AA}"/>
              </a:ext>
            </a:extLst>
          </p:cNvPr>
          <p:cNvSpPr/>
          <p:nvPr/>
        </p:nvSpPr>
        <p:spPr>
          <a:xfrm>
            <a:off x="4087033" y="6193476"/>
            <a:ext cx="1555352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AD62BE3-FFFE-4730-BE6B-3C4D71AEF497}"/>
              </a:ext>
            </a:extLst>
          </p:cNvPr>
          <p:cNvSpPr/>
          <p:nvPr/>
        </p:nvSpPr>
        <p:spPr>
          <a:xfrm>
            <a:off x="6047497" y="6193476"/>
            <a:ext cx="1555352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翻译组件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FAA415-6DB2-4CD8-A7AD-4520315666AC}"/>
              </a:ext>
            </a:extLst>
          </p:cNvPr>
          <p:cNvSpPr/>
          <p:nvPr/>
        </p:nvSpPr>
        <p:spPr>
          <a:xfrm>
            <a:off x="8007961" y="6193476"/>
            <a:ext cx="1555352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图片处理组件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6106C3F-EB50-4B26-8471-332F9BD5328C}"/>
              </a:ext>
            </a:extLst>
          </p:cNvPr>
          <p:cNvSpPr/>
          <p:nvPr/>
        </p:nvSpPr>
        <p:spPr>
          <a:xfrm>
            <a:off x="9968426" y="6193476"/>
            <a:ext cx="1555352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音视频处理组件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7DC69DC-AE2B-4FE3-A28C-5384C0646F49}"/>
              </a:ext>
            </a:extLst>
          </p:cNvPr>
          <p:cNvSpPr/>
          <p:nvPr/>
        </p:nvSpPr>
        <p:spPr>
          <a:xfrm>
            <a:off x="475518" y="2401785"/>
            <a:ext cx="1291909" cy="40505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样品管理系统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F8AD6FA-8DED-4E70-A6F6-0CB2D58A5D66}"/>
              </a:ext>
            </a:extLst>
          </p:cNvPr>
          <p:cNvSpPr/>
          <p:nvPr/>
        </p:nvSpPr>
        <p:spPr>
          <a:xfrm>
            <a:off x="475518" y="3639385"/>
            <a:ext cx="1291909" cy="40505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模型管理系统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07DEBDE-E95D-44DA-871D-C1E623E39796}"/>
              </a:ext>
            </a:extLst>
          </p:cNvPr>
          <p:cNvSpPr/>
          <p:nvPr/>
        </p:nvSpPr>
        <p:spPr>
          <a:xfrm>
            <a:off x="473891" y="4821791"/>
            <a:ext cx="1291909" cy="40505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外部应用</a:t>
            </a:r>
          </a:p>
        </p:txBody>
      </p:sp>
      <p:cxnSp>
        <p:nvCxnSpPr>
          <p:cNvPr id="55" name="直接箭头连接符 50">
            <a:extLst>
              <a:ext uri="{FF2B5EF4-FFF2-40B4-BE49-F238E27FC236}">
                <a16:creationId xmlns:a16="http://schemas.microsoft.com/office/drawing/2014/main" id="{A64F30DF-06D8-498A-A992-66CAA69E214F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1119846" y="4546305"/>
            <a:ext cx="908218" cy="275486"/>
          </a:xfrm>
          <a:prstGeom prst="bentConnector2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906A627-F79A-4E59-8F3A-789C8C0EC82F}"/>
              </a:ext>
            </a:extLst>
          </p:cNvPr>
          <p:cNvSpPr txBox="1"/>
          <p:nvPr/>
        </p:nvSpPr>
        <p:spPr>
          <a:xfrm>
            <a:off x="1607759" y="4157741"/>
            <a:ext cx="420306" cy="380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cxnSp>
        <p:nvCxnSpPr>
          <p:cNvPr id="59" name="直接箭头连接符 50">
            <a:extLst>
              <a:ext uri="{FF2B5EF4-FFF2-40B4-BE49-F238E27FC236}">
                <a16:creationId xmlns:a16="http://schemas.microsoft.com/office/drawing/2014/main" id="{131D218A-D539-4101-8A14-138BAC7B8E79}"/>
              </a:ext>
            </a:extLst>
          </p:cNvPr>
          <p:cNvCxnSpPr>
            <a:cxnSpLocks/>
            <a:stCxn id="13" idx="1"/>
            <a:endCxn id="40" idx="3"/>
          </p:cNvCxnSpPr>
          <p:nvPr/>
        </p:nvCxnSpPr>
        <p:spPr>
          <a:xfrm rot="10800000">
            <a:off x="1767427" y="3841911"/>
            <a:ext cx="2166432" cy="1095350"/>
          </a:xfrm>
          <a:prstGeom prst="bentConnector3">
            <a:avLst>
              <a:gd name="adj1" fmla="val 7122"/>
            </a:avLst>
          </a:prstGeom>
          <a:ln w="28575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50">
            <a:extLst>
              <a:ext uri="{FF2B5EF4-FFF2-40B4-BE49-F238E27FC236}">
                <a16:creationId xmlns:a16="http://schemas.microsoft.com/office/drawing/2014/main" id="{FF25F3A6-D126-4798-B71A-EC4B0B91CD61}"/>
              </a:ext>
            </a:extLst>
          </p:cNvPr>
          <p:cNvCxnSpPr>
            <a:cxnSpLocks/>
          </p:cNvCxnSpPr>
          <p:nvPr/>
        </p:nvCxnSpPr>
        <p:spPr>
          <a:xfrm flipV="1">
            <a:off x="3770309" y="5392580"/>
            <a:ext cx="0" cy="493335"/>
          </a:xfrm>
          <a:prstGeom prst="straightConnector1">
            <a:avLst/>
          </a:prstGeom>
          <a:solidFill>
            <a:schemeClr val="accent1">
              <a:lumMod val="75000"/>
            </a:schemeClr>
          </a:solidFill>
          <a:ln w="730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3069E48C-BE80-41A4-B6A4-3F68F90543AA}"/>
              </a:ext>
            </a:extLst>
          </p:cNvPr>
          <p:cNvSpPr txBox="1"/>
          <p:nvPr/>
        </p:nvSpPr>
        <p:spPr>
          <a:xfrm>
            <a:off x="3918007" y="5593439"/>
            <a:ext cx="615709" cy="252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cxnSp>
        <p:nvCxnSpPr>
          <p:cNvPr id="114" name="直接箭头连接符 50">
            <a:extLst>
              <a:ext uri="{FF2B5EF4-FFF2-40B4-BE49-F238E27FC236}">
                <a16:creationId xmlns:a16="http://schemas.microsoft.com/office/drawing/2014/main" id="{B23B4D11-6E2E-4DB4-879A-B5AEC6AE0A44}"/>
              </a:ext>
            </a:extLst>
          </p:cNvPr>
          <p:cNvCxnSpPr>
            <a:cxnSpLocks/>
          </p:cNvCxnSpPr>
          <p:nvPr/>
        </p:nvCxnSpPr>
        <p:spPr>
          <a:xfrm flipV="1">
            <a:off x="6617005" y="5390878"/>
            <a:ext cx="0" cy="493335"/>
          </a:xfrm>
          <a:prstGeom prst="straightConnector1">
            <a:avLst/>
          </a:prstGeom>
          <a:solidFill>
            <a:schemeClr val="accent1">
              <a:lumMod val="75000"/>
            </a:schemeClr>
          </a:solidFill>
          <a:ln w="730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50">
            <a:extLst>
              <a:ext uri="{FF2B5EF4-FFF2-40B4-BE49-F238E27FC236}">
                <a16:creationId xmlns:a16="http://schemas.microsoft.com/office/drawing/2014/main" id="{57085363-F8D3-4F7C-BA7A-138789108A47}"/>
              </a:ext>
            </a:extLst>
          </p:cNvPr>
          <p:cNvCxnSpPr>
            <a:cxnSpLocks/>
          </p:cNvCxnSpPr>
          <p:nvPr/>
        </p:nvCxnSpPr>
        <p:spPr>
          <a:xfrm flipV="1">
            <a:off x="8629883" y="5390878"/>
            <a:ext cx="0" cy="493335"/>
          </a:xfrm>
          <a:prstGeom prst="straightConnector1">
            <a:avLst/>
          </a:prstGeom>
          <a:solidFill>
            <a:schemeClr val="accent1">
              <a:lumMod val="75000"/>
            </a:schemeClr>
          </a:solidFill>
          <a:ln w="730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50">
            <a:extLst>
              <a:ext uri="{FF2B5EF4-FFF2-40B4-BE49-F238E27FC236}">
                <a16:creationId xmlns:a16="http://schemas.microsoft.com/office/drawing/2014/main" id="{77D0A43C-9272-4DD1-BE53-272BC65D3B57}"/>
              </a:ext>
            </a:extLst>
          </p:cNvPr>
          <p:cNvCxnSpPr>
            <a:cxnSpLocks/>
          </p:cNvCxnSpPr>
          <p:nvPr/>
        </p:nvCxnSpPr>
        <p:spPr>
          <a:xfrm flipV="1">
            <a:off x="10743764" y="5385162"/>
            <a:ext cx="0" cy="493335"/>
          </a:xfrm>
          <a:prstGeom prst="straightConnector1">
            <a:avLst/>
          </a:prstGeom>
          <a:solidFill>
            <a:schemeClr val="accent1">
              <a:lumMod val="75000"/>
            </a:schemeClr>
          </a:solidFill>
          <a:ln w="730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50">
            <a:extLst>
              <a:ext uri="{FF2B5EF4-FFF2-40B4-BE49-F238E27FC236}">
                <a16:creationId xmlns:a16="http://schemas.microsoft.com/office/drawing/2014/main" id="{77C6F7D9-4743-4CBD-B1C5-0CE9FDB2F99B}"/>
              </a:ext>
            </a:extLst>
          </p:cNvPr>
          <p:cNvCxnSpPr>
            <a:cxnSpLocks/>
            <a:stCxn id="39" idx="3"/>
            <a:endCxn id="11" idx="1"/>
          </p:cNvCxnSpPr>
          <p:nvPr/>
        </p:nvCxnSpPr>
        <p:spPr>
          <a:xfrm>
            <a:off x="1767427" y="2604311"/>
            <a:ext cx="1849003" cy="578428"/>
          </a:xfrm>
          <a:prstGeom prst="bentConnector3">
            <a:avLst>
              <a:gd name="adj1" fmla="val 6826"/>
            </a:avLst>
          </a:prstGeom>
          <a:ln w="28575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7FAD4045-24CC-4B56-8869-69D1A675C2A2}"/>
              </a:ext>
            </a:extLst>
          </p:cNvPr>
          <p:cNvGrpSpPr/>
          <p:nvPr/>
        </p:nvGrpSpPr>
        <p:grpSpPr>
          <a:xfrm>
            <a:off x="3429584" y="326228"/>
            <a:ext cx="664671" cy="710688"/>
            <a:chOff x="556073" y="336335"/>
            <a:chExt cx="697728" cy="779671"/>
          </a:xfrm>
        </p:grpSpPr>
        <p:sp>
          <p:nvSpPr>
            <p:cNvPr id="125" name="man-standing-black-silhouette_37437">
              <a:extLst>
                <a:ext uri="{FF2B5EF4-FFF2-40B4-BE49-F238E27FC236}">
                  <a16:creationId xmlns:a16="http://schemas.microsoft.com/office/drawing/2014/main" id="{2DB746B7-35C6-443B-BC40-D50BB8924A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045" y="336335"/>
              <a:ext cx="282209" cy="506629"/>
            </a:xfrm>
            <a:custGeom>
              <a:avLst/>
              <a:gdLst>
                <a:gd name="connsiteX0" fmla="*/ 63232 w 337020"/>
                <a:gd name="connsiteY0" fmla="*/ 157714 h 605028"/>
                <a:gd name="connsiteX1" fmla="*/ 273869 w 337020"/>
                <a:gd name="connsiteY1" fmla="*/ 157714 h 605028"/>
                <a:gd name="connsiteX2" fmla="*/ 318594 w 337020"/>
                <a:gd name="connsiteY2" fmla="*/ 176109 h 605028"/>
                <a:gd name="connsiteX3" fmla="*/ 337020 w 337020"/>
                <a:gd name="connsiteY3" fmla="*/ 220840 h 605028"/>
                <a:gd name="connsiteX4" fmla="*/ 337020 w 337020"/>
                <a:gd name="connsiteY4" fmla="*/ 384288 h 605028"/>
                <a:gd name="connsiteX5" fmla="*/ 327848 w 337020"/>
                <a:gd name="connsiteY5" fmla="*/ 406654 h 605028"/>
                <a:gd name="connsiteX6" fmla="*/ 305445 w 337020"/>
                <a:gd name="connsiteY6" fmla="*/ 415811 h 605028"/>
                <a:gd name="connsiteX7" fmla="*/ 283042 w 337020"/>
                <a:gd name="connsiteY7" fmla="*/ 406654 h 605028"/>
                <a:gd name="connsiteX8" fmla="*/ 273869 w 337020"/>
                <a:gd name="connsiteY8" fmla="*/ 384288 h 605028"/>
                <a:gd name="connsiteX9" fmla="*/ 273869 w 337020"/>
                <a:gd name="connsiteY9" fmla="*/ 241828 h 605028"/>
                <a:gd name="connsiteX10" fmla="*/ 252765 w 337020"/>
                <a:gd name="connsiteY10" fmla="*/ 241828 h 605028"/>
                <a:gd name="connsiteX11" fmla="*/ 252765 w 337020"/>
                <a:gd name="connsiteY11" fmla="*/ 568238 h 605028"/>
                <a:gd name="connsiteX12" fmla="*/ 241888 w 337020"/>
                <a:gd name="connsiteY12" fmla="*/ 594250 h 605028"/>
                <a:gd name="connsiteX13" fmla="*/ 215914 w 337020"/>
                <a:gd name="connsiteY13" fmla="*/ 605028 h 605028"/>
                <a:gd name="connsiteX14" fmla="*/ 189939 w 337020"/>
                <a:gd name="connsiteY14" fmla="*/ 594250 h 605028"/>
                <a:gd name="connsiteX15" fmla="*/ 179062 w 337020"/>
                <a:gd name="connsiteY15" fmla="*/ 568238 h 605028"/>
                <a:gd name="connsiteX16" fmla="*/ 179062 w 337020"/>
                <a:gd name="connsiteY16" fmla="*/ 415811 h 605028"/>
                <a:gd name="connsiteX17" fmla="*/ 158039 w 337020"/>
                <a:gd name="connsiteY17" fmla="*/ 415811 h 605028"/>
                <a:gd name="connsiteX18" fmla="*/ 158039 w 337020"/>
                <a:gd name="connsiteY18" fmla="*/ 568238 h 605028"/>
                <a:gd name="connsiteX19" fmla="*/ 147162 w 337020"/>
                <a:gd name="connsiteY19" fmla="*/ 594250 h 605028"/>
                <a:gd name="connsiteX20" fmla="*/ 121106 w 337020"/>
                <a:gd name="connsiteY20" fmla="*/ 605028 h 605028"/>
                <a:gd name="connsiteX21" fmla="*/ 95132 w 337020"/>
                <a:gd name="connsiteY21" fmla="*/ 594250 h 605028"/>
                <a:gd name="connsiteX22" fmla="*/ 84255 w 337020"/>
                <a:gd name="connsiteY22" fmla="*/ 568238 h 605028"/>
                <a:gd name="connsiteX23" fmla="*/ 84255 w 337020"/>
                <a:gd name="connsiteY23" fmla="*/ 241828 h 605028"/>
                <a:gd name="connsiteX24" fmla="*/ 63232 w 337020"/>
                <a:gd name="connsiteY24" fmla="*/ 241828 h 605028"/>
                <a:gd name="connsiteX25" fmla="*/ 63232 w 337020"/>
                <a:gd name="connsiteY25" fmla="*/ 384288 h 605028"/>
                <a:gd name="connsiteX26" fmla="*/ 53978 w 337020"/>
                <a:gd name="connsiteY26" fmla="*/ 406654 h 605028"/>
                <a:gd name="connsiteX27" fmla="*/ 31575 w 337020"/>
                <a:gd name="connsiteY27" fmla="*/ 415811 h 605028"/>
                <a:gd name="connsiteX28" fmla="*/ 9253 w 337020"/>
                <a:gd name="connsiteY28" fmla="*/ 406654 h 605028"/>
                <a:gd name="connsiteX29" fmla="*/ 0 w 337020"/>
                <a:gd name="connsiteY29" fmla="*/ 384288 h 605028"/>
                <a:gd name="connsiteX30" fmla="*/ 0 w 337020"/>
                <a:gd name="connsiteY30" fmla="*/ 220840 h 605028"/>
                <a:gd name="connsiteX31" fmla="*/ 18426 w 337020"/>
                <a:gd name="connsiteY31" fmla="*/ 176109 h 605028"/>
                <a:gd name="connsiteX32" fmla="*/ 63232 w 337020"/>
                <a:gd name="connsiteY32" fmla="*/ 157714 h 605028"/>
                <a:gd name="connsiteX33" fmla="*/ 168469 w 337020"/>
                <a:gd name="connsiteY33" fmla="*/ 0 h 605028"/>
                <a:gd name="connsiteX34" fmla="*/ 220660 w 337020"/>
                <a:gd name="connsiteY34" fmla="*/ 21560 h 605028"/>
                <a:gd name="connsiteX35" fmla="*/ 242251 w 337020"/>
                <a:gd name="connsiteY35" fmla="*/ 73594 h 605028"/>
                <a:gd name="connsiteX36" fmla="*/ 220660 w 337020"/>
                <a:gd name="connsiteY36" fmla="*/ 125710 h 605028"/>
                <a:gd name="connsiteX37" fmla="*/ 168469 w 337020"/>
                <a:gd name="connsiteY37" fmla="*/ 147270 h 605028"/>
                <a:gd name="connsiteX38" fmla="*/ 116360 w 337020"/>
                <a:gd name="connsiteY38" fmla="*/ 125710 h 605028"/>
                <a:gd name="connsiteX39" fmla="*/ 94769 w 337020"/>
                <a:gd name="connsiteY39" fmla="*/ 73594 h 605028"/>
                <a:gd name="connsiteX40" fmla="*/ 116360 w 337020"/>
                <a:gd name="connsiteY40" fmla="*/ 21560 h 605028"/>
                <a:gd name="connsiteX41" fmla="*/ 168469 w 337020"/>
                <a:gd name="connsiteY41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020" h="605028">
                  <a:moveTo>
                    <a:pt x="63232" y="157714"/>
                  </a:moveTo>
                  <a:lnTo>
                    <a:pt x="273869" y="157714"/>
                  </a:lnTo>
                  <a:cubicBezTo>
                    <a:pt x="291402" y="157714"/>
                    <a:pt x="306338" y="163873"/>
                    <a:pt x="318594" y="176109"/>
                  </a:cubicBezTo>
                  <a:cubicBezTo>
                    <a:pt x="330932" y="188426"/>
                    <a:pt x="337020" y="203337"/>
                    <a:pt x="337020" y="220840"/>
                  </a:cubicBezTo>
                  <a:lnTo>
                    <a:pt x="337020" y="384288"/>
                  </a:lnTo>
                  <a:cubicBezTo>
                    <a:pt x="337020" y="393040"/>
                    <a:pt x="333936" y="400495"/>
                    <a:pt x="327848" y="406654"/>
                  </a:cubicBezTo>
                  <a:cubicBezTo>
                    <a:pt x="321679" y="412732"/>
                    <a:pt x="314211" y="415811"/>
                    <a:pt x="305445" y="415811"/>
                  </a:cubicBezTo>
                  <a:cubicBezTo>
                    <a:pt x="296678" y="415811"/>
                    <a:pt x="289211" y="412732"/>
                    <a:pt x="283042" y="406654"/>
                  </a:cubicBezTo>
                  <a:cubicBezTo>
                    <a:pt x="276954" y="400495"/>
                    <a:pt x="273869" y="393040"/>
                    <a:pt x="273869" y="384288"/>
                  </a:cubicBezTo>
                  <a:lnTo>
                    <a:pt x="273869" y="241828"/>
                  </a:lnTo>
                  <a:lnTo>
                    <a:pt x="252765" y="241828"/>
                  </a:lnTo>
                  <a:lnTo>
                    <a:pt x="252765" y="568238"/>
                  </a:lnTo>
                  <a:cubicBezTo>
                    <a:pt x="252765" y="578367"/>
                    <a:pt x="249194" y="586957"/>
                    <a:pt x="241888" y="594250"/>
                  </a:cubicBezTo>
                  <a:cubicBezTo>
                    <a:pt x="234664" y="601463"/>
                    <a:pt x="225979" y="605028"/>
                    <a:pt x="215914" y="605028"/>
                  </a:cubicBezTo>
                  <a:cubicBezTo>
                    <a:pt x="205848" y="605028"/>
                    <a:pt x="197163" y="601463"/>
                    <a:pt x="189939" y="594250"/>
                  </a:cubicBezTo>
                  <a:cubicBezTo>
                    <a:pt x="182715" y="586957"/>
                    <a:pt x="179062" y="578367"/>
                    <a:pt x="179062" y="568238"/>
                  </a:cubicBezTo>
                  <a:lnTo>
                    <a:pt x="179062" y="415811"/>
                  </a:lnTo>
                  <a:lnTo>
                    <a:pt x="158039" y="415811"/>
                  </a:lnTo>
                  <a:lnTo>
                    <a:pt x="158039" y="568238"/>
                  </a:lnTo>
                  <a:cubicBezTo>
                    <a:pt x="158039" y="578367"/>
                    <a:pt x="154386" y="586957"/>
                    <a:pt x="147162" y="594250"/>
                  </a:cubicBezTo>
                  <a:cubicBezTo>
                    <a:pt x="139938" y="601463"/>
                    <a:pt x="131253" y="605028"/>
                    <a:pt x="121106" y="605028"/>
                  </a:cubicBezTo>
                  <a:cubicBezTo>
                    <a:pt x="111041" y="605028"/>
                    <a:pt x="102356" y="601463"/>
                    <a:pt x="95132" y="594250"/>
                  </a:cubicBezTo>
                  <a:cubicBezTo>
                    <a:pt x="87908" y="586957"/>
                    <a:pt x="84255" y="578367"/>
                    <a:pt x="84255" y="568238"/>
                  </a:cubicBezTo>
                  <a:lnTo>
                    <a:pt x="84255" y="241828"/>
                  </a:lnTo>
                  <a:lnTo>
                    <a:pt x="63232" y="241828"/>
                  </a:lnTo>
                  <a:lnTo>
                    <a:pt x="63232" y="384288"/>
                  </a:lnTo>
                  <a:cubicBezTo>
                    <a:pt x="63232" y="393040"/>
                    <a:pt x="60147" y="400495"/>
                    <a:pt x="53978" y="406654"/>
                  </a:cubicBezTo>
                  <a:cubicBezTo>
                    <a:pt x="47809" y="412732"/>
                    <a:pt x="40423" y="415811"/>
                    <a:pt x="31575" y="415811"/>
                  </a:cubicBezTo>
                  <a:cubicBezTo>
                    <a:pt x="22809" y="415811"/>
                    <a:pt x="15341" y="412732"/>
                    <a:pt x="9253" y="406654"/>
                  </a:cubicBezTo>
                  <a:cubicBezTo>
                    <a:pt x="3084" y="400495"/>
                    <a:pt x="0" y="393040"/>
                    <a:pt x="0" y="384288"/>
                  </a:cubicBezTo>
                  <a:lnTo>
                    <a:pt x="0" y="220840"/>
                  </a:lnTo>
                  <a:cubicBezTo>
                    <a:pt x="0" y="203337"/>
                    <a:pt x="6169" y="188426"/>
                    <a:pt x="18426" y="176109"/>
                  </a:cubicBezTo>
                  <a:cubicBezTo>
                    <a:pt x="30764" y="163873"/>
                    <a:pt x="45699" y="157714"/>
                    <a:pt x="63232" y="157714"/>
                  </a:cubicBezTo>
                  <a:close/>
                  <a:moveTo>
                    <a:pt x="168469" y="0"/>
                  </a:moveTo>
                  <a:cubicBezTo>
                    <a:pt x="188924" y="0"/>
                    <a:pt x="206294" y="7214"/>
                    <a:pt x="220660" y="21560"/>
                  </a:cubicBezTo>
                  <a:cubicBezTo>
                    <a:pt x="235027" y="35906"/>
                    <a:pt x="242251" y="53251"/>
                    <a:pt x="242251" y="73594"/>
                  </a:cubicBezTo>
                  <a:cubicBezTo>
                    <a:pt x="242251" y="94019"/>
                    <a:pt x="235027" y="111364"/>
                    <a:pt x="220660" y="125710"/>
                  </a:cubicBezTo>
                  <a:cubicBezTo>
                    <a:pt x="206294" y="140056"/>
                    <a:pt x="188924" y="147270"/>
                    <a:pt x="168469" y="147270"/>
                  </a:cubicBezTo>
                  <a:cubicBezTo>
                    <a:pt x="148096" y="147270"/>
                    <a:pt x="130726" y="140056"/>
                    <a:pt x="116360" y="125710"/>
                  </a:cubicBezTo>
                  <a:cubicBezTo>
                    <a:pt x="101993" y="111364"/>
                    <a:pt x="94769" y="94019"/>
                    <a:pt x="94769" y="73594"/>
                  </a:cubicBezTo>
                  <a:cubicBezTo>
                    <a:pt x="94769" y="53251"/>
                    <a:pt x="101993" y="35906"/>
                    <a:pt x="116360" y="21560"/>
                  </a:cubicBezTo>
                  <a:cubicBezTo>
                    <a:pt x="130726" y="7214"/>
                    <a:pt x="148096" y="0"/>
                    <a:pt x="16846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CFCD312A-F39B-4149-8685-B246621BBBC0}"/>
                </a:ext>
              </a:extLst>
            </p:cNvPr>
            <p:cNvSpPr txBox="1"/>
            <p:nvPr/>
          </p:nvSpPr>
          <p:spPr>
            <a:xfrm>
              <a:off x="556073" y="844830"/>
              <a:ext cx="697728" cy="271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普通用户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D2A0423-AC34-4C4D-B1F4-116F0CE0C2EC}"/>
              </a:ext>
            </a:extLst>
          </p:cNvPr>
          <p:cNvGrpSpPr/>
          <p:nvPr/>
        </p:nvGrpSpPr>
        <p:grpSpPr>
          <a:xfrm>
            <a:off x="4450192" y="319314"/>
            <a:ext cx="664671" cy="710688"/>
            <a:chOff x="3965522" y="131742"/>
            <a:chExt cx="697728" cy="779672"/>
          </a:xfrm>
        </p:grpSpPr>
        <p:sp>
          <p:nvSpPr>
            <p:cNvPr id="136" name="man-standing-black-silhouette_37437">
              <a:extLst>
                <a:ext uri="{FF2B5EF4-FFF2-40B4-BE49-F238E27FC236}">
                  <a16:creationId xmlns:a16="http://schemas.microsoft.com/office/drawing/2014/main" id="{65526080-94DF-49C9-98B5-4D578E927C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60470" y="131742"/>
              <a:ext cx="282209" cy="506629"/>
            </a:xfrm>
            <a:custGeom>
              <a:avLst/>
              <a:gdLst>
                <a:gd name="connsiteX0" fmla="*/ 63232 w 337020"/>
                <a:gd name="connsiteY0" fmla="*/ 157714 h 605028"/>
                <a:gd name="connsiteX1" fmla="*/ 273869 w 337020"/>
                <a:gd name="connsiteY1" fmla="*/ 157714 h 605028"/>
                <a:gd name="connsiteX2" fmla="*/ 318594 w 337020"/>
                <a:gd name="connsiteY2" fmla="*/ 176109 h 605028"/>
                <a:gd name="connsiteX3" fmla="*/ 337020 w 337020"/>
                <a:gd name="connsiteY3" fmla="*/ 220840 h 605028"/>
                <a:gd name="connsiteX4" fmla="*/ 337020 w 337020"/>
                <a:gd name="connsiteY4" fmla="*/ 384288 h 605028"/>
                <a:gd name="connsiteX5" fmla="*/ 327848 w 337020"/>
                <a:gd name="connsiteY5" fmla="*/ 406654 h 605028"/>
                <a:gd name="connsiteX6" fmla="*/ 305445 w 337020"/>
                <a:gd name="connsiteY6" fmla="*/ 415811 h 605028"/>
                <a:gd name="connsiteX7" fmla="*/ 283042 w 337020"/>
                <a:gd name="connsiteY7" fmla="*/ 406654 h 605028"/>
                <a:gd name="connsiteX8" fmla="*/ 273869 w 337020"/>
                <a:gd name="connsiteY8" fmla="*/ 384288 h 605028"/>
                <a:gd name="connsiteX9" fmla="*/ 273869 w 337020"/>
                <a:gd name="connsiteY9" fmla="*/ 241828 h 605028"/>
                <a:gd name="connsiteX10" fmla="*/ 252765 w 337020"/>
                <a:gd name="connsiteY10" fmla="*/ 241828 h 605028"/>
                <a:gd name="connsiteX11" fmla="*/ 252765 w 337020"/>
                <a:gd name="connsiteY11" fmla="*/ 568238 h 605028"/>
                <a:gd name="connsiteX12" fmla="*/ 241888 w 337020"/>
                <a:gd name="connsiteY12" fmla="*/ 594250 h 605028"/>
                <a:gd name="connsiteX13" fmla="*/ 215914 w 337020"/>
                <a:gd name="connsiteY13" fmla="*/ 605028 h 605028"/>
                <a:gd name="connsiteX14" fmla="*/ 189939 w 337020"/>
                <a:gd name="connsiteY14" fmla="*/ 594250 h 605028"/>
                <a:gd name="connsiteX15" fmla="*/ 179062 w 337020"/>
                <a:gd name="connsiteY15" fmla="*/ 568238 h 605028"/>
                <a:gd name="connsiteX16" fmla="*/ 179062 w 337020"/>
                <a:gd name="connsiteY16" fmla="*/ 415811 h 605028"/>
                <a:gd name="connsiteX17" fmla="*/ 158039 w 337020"/>
                <a:gd name="connsiteY17" fmla="*/ 415811 h 605028"/>
                <a:gd name="connsiteX18" fmla="*/ 158039 w 337020"/>
                <a:gd name="connsiteY18" fmla="*/ 568238 h 605028"/>
                <a:gd name="connsiteX19" fmla="*/ 147162 w 337020"/>
                <a:gd name="connsiteY19" fmla="*/ 594250 h 605028"/>
                <a:gd name="connsiteX20" fmla="*/ 121106 w 337020"/>
                <a:gd name="connsiteY20" fmla="*/ 605028 h 605028"/>
                <a:gd name="connsiteX21" fmla="*/ 95132 w 337020"/>
                <a:gd name="connsiteY21" fmla="*/ 594250 h 605028"/>
                <a:gd name="connsiteX22" fmla="*/ 84255 w 337020"/>
                <a:gd name="connsiteY22" fmla="*/ 568238 h 605028"/>
                <a:gd name="connsiteX23" fmla="*/ 84255 w 337020"/>
                <a:gd name="connsiteY23" fmla="*/ 241828 h 605028"/>
                <a:gd name="connsiteX24" fmla="*/ 63232 w 337020"/>
                <a:gd name="connsiteY24" fmla="*/ 241828 h 605028"/>
                <a:gd name="connsiteX25" fmla="*/ 63232 w 337020"/>
                <a:gd name="connsiteY25" fmla="*/ 384288 h 605028"/>
                <a:gd name="connsiteX26" fmla="*/ 53978 w 337020"/>
                <a:gd name="connsiteY26" fmla="*/ 406654 h 605028"/>
                <a:gd name="connsiteX27" fmla="*/ 31575 w 337020"/>
                <a:gd name="connsiteY27" fmla="*/ 415811 h 605028"/>
                <a:gd name="connsiteX28" fmla="*/ 9253 w 337020"/>
                <a:gd name="connsiteY28" fmla="*/ 406654 h 605028"/>
                <a:gd name="connsiteX29" fmla="*/ 0 w 337020"/>
                <a:gd name="connsiteY29" fmla="*/ 384288 h 605028"/>
                <a:gd name="connsiteX30" fmla="*/ 0 w 337020"/>
                <a:gd name="connsiteY30" fmla="*/ 220840 h 605028"/>
                <a:gd name="connsiteX31" fmla="*/ 18426 w 337020"/>
                <a:gd name="connsiteY31" fmla="*/ 176109 h 605028"/>
                <a:gd name="connsiteX32" fmla="*/ 63232 w 337020"/>
                <a:gd name="connsiteY32" fmla="*/ 157714 h 605028"/>
                <a:gd name="connsiteX33" fmla="*/ 168469 w 337020"/>
                <a:gd name="connsiteY33" fmla="*/ 0 h 605028"/>
                <a:gd name="connsiteX34" fmla="*/ 220660 w 337020"/>
                <a:gd name="connsiteY34" fmla="*/ 21560 h 605028"/>
                <a:gd name="connsiteX35" fmla="*/ 242251 w 337020"/>
                <a:gd name="connsiteY35" fmla="*/ 73594 h 605028"/>
                <a:gd name="connsiteX36" fmla="*/ 220660 w 337020"/>
                <a:gd name="connsiteY36" fmla="*/ 125710 h 605028"/>
                <a:gd name="connsiteX37" fmla="*/ 168469 w 337020"/>
                <a:gd name="connsiteY37" fmla="*/ 147270 h 605028"/>
                <a:gd name="connsiteX38" fmla="*/ 116360 w 337020"/>
                <a:gd name="connsiteY38" fmla="*/ 125710 h 605028"/>
                <a:gd name="connsiteX39" fmla="*/ 94769 w 337020"/>
                <a:gd name="connsiteY39" fmla="*/ 73594 h 605028"/>
                <a:gd name="connsiteX40" fmla="*/ 116360 w 337020"/>
                <a:gd name="connsiteY40" fmla="*/ 21560 h 605028"/>
                <a:gd name="connsiteX41" fmla="*/ 168469 w 337020"/>
                <a:gd name="connsiteY41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020" h="605028">
                  <a:moveTo>
                    <a:pt x="63232" y="157714"/>
                  </a:moveTo>
                  <a:lnTo>
                    <a:pt x="273869" y="157714"/>
                  </a:lnTo>
                  <a:cubicBezTo>
                    <a:pt x="291402" y="157714"/>
                    <a:pt x="306338" y="163873"/>
                    <a:pt x="318594" y="176109"/>
                  </a:cubicBezTo>
                  <a:cubicBezTo>
                    <a:pt x="330932" y="188426"/>
                    <a:pt x="337020" y="203337"/>
                    <a:pt x="337020" y="220840"/>
                  </a:cubicBezTo>
                  <a:lnTo>
                    <a:pt x="337020" y="384288"/>
                  </a:lnTo>
                  <a:cubicBezTo>
                    <a:pt x="337020" y="393040"/>
                    <a:pt x="333936" y="400495"/>
                    <a:pt x="327848" y="406654"/>
                  </a:cubicBezTo>
                  <a:cubicBezTo>
                    <a:pt x="321679" y="412732"/>
                    <a:pt x="314211" y="415811"/>
                    <a:pt x="305445" y="415811"/>
                  </a:cubicBezTo>
                  <a:cubicBezTo>
                    <a:pt x="296678" y="415811"/>
                    <a:pt x="289211" y="412732"/>
                    <a:pt x="283042" y="406654"/>
                  </a:cubicBezTo>
                  <a:cubicBezTo>
                    <a:pt x="276954" y="400495"/>
                    <a:pt x="273869" y="393040"/>
                    <a:pt x="273869" y="384288"/>
                  </a:cubicBezTo>
                  <a:lnTo>
                    <a:pt x="273869" y="241828"/>
                  </a:lnTo>
                  <a:lnTo>
                    <a:pt x="252765" y="241828"/>
                  </a:lnTo>
                  <a:lnTo>
                    <a:pt x="252765" y="568238"/>
                  </a:lnTo>
                  <a:cubicBezTo>
                    <a:pt x="252765" y="578367"/>
                    <a:pt x="249194" y="586957"/>
                    <a:pt x="241888" y="594250"/>
                  </a:cubicBezTo>
                  <a:cubicBezTo>
                    <a:pt x="234664" y="601463"/>
                    <a:pt x="225979" y="605028"/>
                    <a:pt x="215914" y="605028"/>
                  </a:cubicBezTo>
                  <a:cubicBezTo>
                    <a:pt x="205848" y="605028"/>
                    <a:pt x="197163" y="601463"/>
                    <a:pt x="189939" y="594250"/>
                  </a:cubicBezTo>
                  <a:cubicBezTo>
                    <a:pt x="182715" y="586957"/>
                    <a:pt x="179062" y="578367"/>
                    <a:pt x="179062" y="568238"/>
                  </a:cubicBezTo>
                  <a:lnTo>
                    <a:pt x="179062" y="415811"/>
                  </a:lnTo>
                  <a:lnTo>
                    <a:pt x="158039" y="415811"/>
                  </a:lnTo>
                  <a:lnTo>
                    <a:pt x="158039" y="568238"/>
                  </a:lnTo>
                  <a:cubicBezTo>
                    <a:pt x="158039" y="578367"/>
                    <a:pt x="154386" y="586957"/>
                    <a:pt x="147162" y="594250"/>
                  </a:cubicBezTo>
                  <a:cubicBezTo>
                    <a:pt x="139938" y="601463"/>
                    <a:pt x="131253" y="605028"/>
                    <a:pt x="121106" y="605028"/>
                  </a:cubicBezTo>
                  <a:cubicBezTo>
                    <a:pt x="111041" y="605028"/>
                    <a:pt x="102356" y="601463"/>
                    <a:pt x="95132" y="594250"/>
                  </a:cubicBezTo>
                  <a:cubicBezTo>
                    <a:pt x="87908" y="586957"/>
                    <a:pt x="84255" y="578367"/>
                    <a:pt x="84255" y="568238"/>
                  </a:cubicBezTo>
                  <a:lnTo>
                    <a:pt x="84255" y="241828"/>
                  </a:lnTo>
                  <a:lnTo>
                    <a:pt x="63232" y="241828"/>
                  </a:lnTo>
                  <a:lnTo>
                    <a:pt x="63232" y="384288"/>
                  </a:lnTo>
                  <a:cubicBezTo>
                    <a:pt x="63232" y="393040"/>
                    <a:pt x="60147" y="400495"/>
                    <a:pt x="53978" y="406654"/>
                  </a:cubicBezTo>
                  <a:cubicBezTo>
                    <a:pt x="47809" y="412732"/>
                    <a:pt x="40423" y="415811"/>
                    <a:pt x="31575" y="415811"/>
                  </a:cubicBezTo>
                  <a:cubicBezTo>
                    <a:pt x="22809" y="415811"/>
                    <a:pt x="15341" y="412732"/>
                    <a:pt x="9253" y="406654"/>
                  </a:cubicBezTo>
                  <a:cubicBezTo>
                    <a:pt x="3084" y="400495"/>
                    <a:pt x="0" y="393040"/>
                    <a:pt x="0" y="384288"/>
                  </a:cubicBezTo>
                  <a:lnTo>
                    <a:pt x="0" y="220840"/>
                  </a:lnTo>
                  <a:cubicBezTo>
                    <a:pt x="0" y="203337"/>
                    <a:pt x="6169" y="188426"/>
                    <a:pt x="18426" y="176109"/>
                  </a:cubicBezTo>
                  <a:cubicBezTo>
                    <a:pt x="30764" y="163873"/>
                    <a:pt x="45699" y="157714"/>
                    <a:pt x="63232" y="157714"/>
                  </a:cubicBezTo>
                  <a:close/>
                  <a:moveTo>
                    <a:pt x="168469" y="0"/>
                  </a:moveTo>
                  <a:cubicBezTo>
                    <a:pt x="188924" y="0"/>
                    <a:pt x="206294" y="7214"/>
                    <a:pt x="220660" y="21560"/>
                  </a:cubicBezTo>
                  <a:cubicBezTo>
                    <a:pt x="235027" y="35906"/>
                    <a:pt x="242251" y="53251"/>
                    <a:pt x="242251" y="73594"/>
                  </a:cubicBezTo>
                  <a:cubicBezTo>
                    <a:pt x="242251" y="94019"/>
                    <a:pt x="235027" y="111364"/>
                    <a:pt x="220660" y="125710"/>
                  </a:cubicBezTo>
                  <a:cubicBezTo>
                    <a:pt x="206294" y="140056"/>
                    <a:pt x="188924" y="147270"/>
                    <a:pt x="168469" y="147270"/>
                  </a:cubicBezTo>
                  <a:cubicBezTo>
                    <a:pt x="148096" y="147270"/>
                    <a:pt x="130726" y="140056"/>
                    <a:pt x="116360" y="125710"/>
                  </a:cubicBezTo>
                  <a:cubicBezTo>
                    <a:pt x="101993" y="111364"/>
                    <a:pt x="94769" y="94019"/>
                    <a:pt x="94769" y="73594"/>
                  </a:cubicBezTo>
                  <a:cubicBezTo>
                    <a:pt x="94769" y="53251"/>
                    <a:pt x="101993" y="35906"/>
                    <a:pt x="116360" y="21560"/>
                  </a:cubicBezTo>
                  <a:cubicBezTo>
                    <a:pt x="130726" y="7214"/>
                    <a:pt x="148096" y="0"/>
                    <a:pt x="16846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42D99743-E185-4009-AA2F-7FE0B84E7623}"/>
                </a:ext>
              </a:extLst>
            </p:cNvPr>
            <p:cNvSpPr txBox="1"/>
            <p:nvPr/>
          </p:nvSpPr>
          <p:spPr>
            <a:xfrm>
              <a:off x="3965522" y="640237"/>
              <a:ext cx="697728" cy="27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运营人员</a:t>
              </a:r>
            </a:p>
          </p:txBody>
        </p: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A85E163-DEFF-46A2-9DCE-803241D346EA}"/>
              </a:ext>
            </a:extLst>
          </p:cNvPr>
          <p:cNvSpPr txBox="1"/>
          <p:nvPr/>
        </p:nvSpPr>
        <p:spPr>
          <a:xfrm>
            <a:off x="6762401" y="5592467"/>
            <a:ext cx="550423" cy="252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77E270B-1B9B-49C2-B275-15B12330A59D}"/>
              </a:ext>
            </a:extLst>
          </p:cNvPr>
          <p:cNvSpPr txBox="1"/>
          <p:nvPr/>
        </p:nvSpPr>
        <p:spPr>
          <a:xfrm>
            <a:off x="8771246" y="5592467"/>
            <a:ext cx="550423" cy="252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DCE6C8F-C6EA-4849-8191-A73738B6E494}"/>
              </a:ext>
            </a:extLst>
          </p:cNvPr>
          <p:cNvSpPr txBox="1"/>
          <p:nvPr/>
        </p:nvSpPr>
        <p:spPr>
          <a:xfrm>
            <a:off x="10859735" y="5592467"/>
            <a:ext cx="550423" cy="252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cxnSp>
        <p:nvCxnSpPr>
          <p:cNvPr id="75" name="直接箭头连接符 50">
            <a:extLst>
              <a:ext uri="{FF2B5EF4-FFF2-40B4-BE49-F238E27FC236}">
                <a16:creationId xmlns:a16="http://schemas.microsoft.com/office/drawing/2014/main" id="{9AB78948-9C8C-4B6C-A435-700F7FF20787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5292391" y="4038101"/>
            <a:ext cx="801579" cy="89916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7DD6214-8166-4D29-AC58-18B72852542D}"/>
              </a:ext>
            </a:extLst>
          </p:cNvPr>
          <p:cNvSpPr/>
          <p:nvPr/>
        </p:nvSpPr>
        <p:spPr>
          <a:xfrm>
            <a:off x="2018038" y="1142121"/>
            <a:ext cx="3493280" cy="250907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知库网站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C7B146-8296-4852-AE26-D3F482C22EA8}"/>
              </a:ext>
            </a:extLst>
          </p:cNvPr>
          <p:cNvSpPr/>
          <p:nvPr/>
        </p:nvSpPr>
        <p:spPr>
          <a:xfrm>
            <a:off x="3607996" y="1458359"/>
            <a:ext cx="1358531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知库门户子系统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20D30A-5FFC-4136-9D25-C55A81A8A13B}"/>
              </a:ext>
            </a:extLst>
          </p:cNvPr>
          <p:cNvSpPr/>
          <p:nvPr/>
        </p:nvSpPr>
        <p:spPr>
          <a:xfrm>
            <a:off x="3616430" y="3002680"/>
            <a:ext cx="1358531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知库运营子系统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E123BA-1477-468C-89B5-B12A0ADAE648}"/>
              </a:ext>
            </a:extLst>
          </p:cNvPr>
          <p:cNvSpPr/>
          <p:nvPr/>
        </p:nvSpPr>
        <p:spPr>
          <a:xfrm>
            <a:off x="2114456" y="2375191"/>
            <a:ext cx="1358531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内容发布子系统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E23E46-8B12-406F-BFAC-C9AC51636274}"/>
              </a:ext>
            </a:extLst>
          </p:cNvPr>
          <p:cNvSpPr/>
          <p:nvPr/>
        </p:nvSpPr>
        <p:spPr>
          <a:xfrm>
            <a:off x="2018038" y="4055618"/>
            <a:ext cx="3493280" cy="126889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基础数据管理系统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5FD5AB-32F7-473D-B867-8076C7DD6CA9}"/>
              </a:ext>
            </a:extLst>
          </p:cNvPr>
          <p:cNvSpPr/>
          <p:nvPr/>
        </p:nvSpPr>
        <p:spPr>
          <a:xfrm>
            <a:off x="3933859" y="4757202"/>
            <a:ext cx="1358531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语料管理子系统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21C7C3-9C06-4839-B6B2-CF8DF8EC11C0}"/>
              </a:ext>
            </a:extLst>
          </p:cNvPr>
          <p:cNvSpPr/>
          <p:nvPr/>
        </p:nvSpPr>
        <p:spPr>
          <a:xfrm>
            <a:off x="2312912" y="4731118"/>
            <a:ext cx="1358531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基础数据管理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BE9A872-6C8C-4A4A-AF80-345E14B03D71}"/>
              </a:ext>
            </a:extLst>
          </p:cNvPr>
          <p:cNvCxnSpPr>
            <a:cxnSpLocks/>
          </p:cNvCxnSpPr>
          <p:nvPr/>
        </p:nvCxnSpPr>
        <p:spPr>
          <a:xfrm>
            <a:off x="3964110" y="1844869"/>
            <a:ext cx="0" cy="114303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43247DD-A448-47FD-8C96-D01241911072}"/>
              </a:ext>
            </a:extLst>
          </p:cNvPr>
          <p:cNvCxnSpPr>
            <a:cxnSpLocks/>
          </p:cNvCxnSpPr>
          <p:nvPr/>
        </p:nvCxnSpPr>
        <p:spPr>
          <a:xfrm flipV="1">
            <a:off x="4439092" y="1818477"/>
            <a:ext cx="0" cy="116942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3A591408-8A37-41C8-A4BA-323EADFCF72E}"/>
              </a:ext>
            </a:extLst>
          </p:cNvPr>
          <p:cNvSpPr txBox="1"/>
          <p:nvPr/>
        </p:nvSpPr>
        <p:spPr>
          <a:xfrm>
            <a:off x="4385935" y="2171531"/>
            <a:ext cx="322561" cy="5755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提交任务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833B6FB-45EB-4FFF-8856-4FD3C66093FE}"/>
              </a:ext>
            </a:extLst>
          </p:cNvPr>
          <p:cNvSpPr txBox="1"/>
          <p:nvPr/>
        </p:nvSpPr>
        <p:spPr>
          <a:xfrm>
            <a:off x="3913394" y="2170989"/>
            <a:ext cx="322561" cy="5755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发布任务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570E29E-C4CA-4061-BE18-CEF7373217BF}"/>
              </a:ext>
            </a:extLst>
          </p:cNvPr>
          <p:cNvCxnSpPr>
            <a:cxnSpLocks/>
            <a:stCxn id="12" idx="0"/>
            <a:endCxn id="2" idx="1"/>
          </p:cNvCxnSpPr>
          <p:nvPr/>
        </p:nvCxnSpPr>
        <p:spPr>
          <a:xfrm rot="5400000" flipH="1" flipV="1">
            <a:off x="2832473" y="1599667"/>
            <a:ext cx="736773" cy="814274"/>
          </a:xfrm>
          <a:prstGeom prst="bentConnector2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4A9599F-89E9-480D-BC1B-13B90EA7AC3C}"/>
              </a:ext>
            </a:extLst>
          </p:cNvPr>
          <p:cNvSpPr txBox="1"/>
          <p:nvPr/>
        </p:nvSpPr>
        <p:spPr>
          <a:xfrm>
            <a:off x="2784892" y="2050820"/>
            <a:ext cx="664671" cy="23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发布内容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822FA9F-484F-4903-BB31-2975C97AA4BD}"/>
              </a:ext>
            </a:extLst>
          </p:cNvPr>
          <p:cNvSpPr txBox="1"/>
          <p:nvPr/>
        </p:nvSpPr>
        <p:spPr>
          <a:xfrm>
            <a:off x="3747494" y="4190488"/>
            <a:ext cx="469111" cy="380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语料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45B1E61-76D5-4C3F-A291-1C1D8B927D9F}"/>
              </a:ext>
            </a:extLst>
          </p:cNvPr>
          <p:cNvSpPr txBox="1"/>
          <p:nvPr/>
        </p:nvSpPr>
        <p:spPr>
          <a:xfrm>
            <a:off x="4276830" y="3734169"/>
            <a:ext cx="664671" cy="23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生成语料</a:t>
            </a:r>
          </a:p>
        </p:txBody>
      </p:sp>
      <p:cxnSp>
        <p:nvCxnSpPr>
          <p:cNvPr id="64" name="直接箭头连接符 50">
            <a:extLst>
              <a:ext uri="{FF2B5EF4-FFF2-40B4-BE49-F238E27FC236}">
                <a16:creationId xmlns:a16="http://schemas.microsoft.com/office/drawing/2014/main" id="{919C561B-5E3F-455F-8315-C5AF0330C25F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16200000" flipH="1">
            <a:off x="3757209" y="3901285"/>
            <a:ext cx="1394405" cy="317429"/>
          </a:xfrm>
          <a:prstGeom prst="bentConnector3">
            <a:avLst>
              <a:gd name="adj1" fmla="val 68976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048A70A4-2AD0-473C-B70D-8FF5E3209A1E}"/>
              </a:ext>
            </a:extLst>
          </p:cNvPr>
          <p:cNvSpPr txBox="1"/>
          <p:nvPr/>
        </p:nvSpPr>
        <p:spPr>
          <a:xfrm>
            <a:off x="1975538" y="2935069"/>
            <a:ext cx="664671" cy="23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同步样品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116AECF7-8D0A-4D5B-97C9-2E1E0977E2B6}"/>
              </a:ext>
            </a:extLst>
          </p:cNvPr>
          <p:cNvGrpSpPr/>
          <p:nvPr/>
        </p:nvGrpSpPr>
        <p:grpSpPr>
          <a:xfrm>
            <a:off x="8060083" y="319314"/>
            <a:ext cx="542489" cy="783655"/>
            <a:chOff x="608618" y="336335"/>
            <a:chExt cx="569470" cy="859720"/>
          </a:xfrm>
        </p:grpSpPr>
        <p:sp>
          <p:nvSpPr>
            <p:cNvPr id="153" name="man-standing-black-silhouette_37437">
              <a:extLst>
                <a:ext uri="{FF2B5EF4-FFF2-40B4-BE49-F238E27FC236}">
                  <a16:creationId xmlns:a16="http://schemas.microsoft.com/office/drawing/2014/main" id="{F8D3F752-176D-410C-A1CD-C3126F98FA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045" y="336335"/>
              <a:ext cx="282209" cy="506629"/>
            </a:xfrm>
            <a:custGeom>
              <a:avLst/>
              <a:gdLst>
                <a:gd name="connsiteX0" fmla="*/ 63232 w 337020"/>
                <a:gd name="connsiteY0" fmla="*/ 157714 h 605028"/>
                <a:gd name="connsiteX1" fmla="*/ 273869 w 337020"/>
                <a:gd name="connsiteY1" fmla="*/ 157714 h 605028"/>
                <a:gd name="connsiteX2" fmla="*/ 318594 w 337020"/>
                <a:gd name="connsiteY2" fmla="*/ 176109 h 605028"/>
                <a:gd name="connsiteX3" fmla="*/ 337020 w 337020"/>
                <a:gd name="connsiteY3" fmla="*/ 220840 h 605028"/>
                <a:gd name="connsiteX4" fmla="*/ 337020 w 337020"/>
                <a:gd name="connsiteY4" fmla="*/ 384288 h 605028"/>
                <a:gd name="connsiteX5" fmla="*/ 327848 w 337020"/>
                <a:gd name="connsiteY5" fmla="*/ 406654 h 605028"/>
                <a:gd name="connsiteX6" fmla="*/ 305445 w 337020"/>
                <a:gd name="connsiteY6" fmla="*/ 415811 h 605028"/>
                <a:gd name="connsiteX7" fmla="*/ 283042 w 337020"/>
                <a:gd name="connsiteY7" fmla="*/ 406654 h 605028"/>
                <a:gd name="connsiteX8" fmla="*/ 273869 w 337020"/>
                <a:gd name="connsiteY8" fmla="*/ 384288 h 605028"/>
                <a:gd name="connsiteX9" fmla="*/ 273869 w 337020"/>
                <a:gd name="connsiteY9" fmla="*/ 241828 h 605028"/>
                <a:gd name="connsiteX10" fmla="*/ 252765 w 337020"/>
                <a:gd name="connsiteY10" fmla="*/ 241828 h 605028"/>
                <a:gd name="connsiteX11" fmla="*/ 252765 w 337020"/>
                <a:gd name="connsiteY11" fmla="*/ 568238 h 605028"/>
                <a:gd name="connsiteX12" fmla="*/ 241888 w 337020"/>
                <a:gd name="connsiteY12" fmla="*/ 594250 h 605028"/>
                <a:gd name="connsiteX13" fmla="*/ 215914 w 337020"/>
                <a:gd name="connsiteY13" fmla="*/ 605028 h 605028"/>
                <a:gd name="connsiteX14" fmla="*/ 189939 w 337020"/>
                <a:gd name="connsiteY14" fmla="*/ 594250 h 605028"/>
                <a:gd name="connsiteX15" fmla="*/ 179062 w 337020"/>
                <a:gd name="connsiteY15" fmla="*/ 568238 h 605028"/>
                <a:gd name="connsiteX16" fmla="*/ 179062 w 337020"/>
                <a:gd name="connsiteY16" fmla="*/ 415811 h 605028"/>
                <a:gd name="connsiteX17" fmla="*/ 158039 w 337020"/>
                <a:gd name="connsiteY17" fmla="*/ 415811 h 605028"/>
                <a:gd name="connsiteX18" fmla="*/ 158039 w 337020"/>
                <a:gd name="connsiteY18" fmla="*/ 568238 h 605028"/>
                <a:gd name="connsiteX19" fmla="*/ 147162 w 337020"/>
                <a:gd name="connsiteY19" fmla="*/ 594250 h 605028"/>
                <a:gd name="connsiteX20" fmla="*/ 121106 w 337020"/>
                <a:gd name="connsiteY20" fmla="*/ 605028 h 605028"/>
                <a:gd name="connsiteX21" fmla="*/ 95132 w 337020"/>
                <a:gd name="connsiteY21" fmla="*/ 594250 h 605028"/>
                <a:gd name="connsiteX22" fmla="*/ 84255 w 337020"/>
                <a:gd name="connsiteY22" fmla="*/ 568238 h 605028"/>
                <a:gd name="connsiteX23" fmla="*/ 84255 w 337020"/>
                <a:gd name="connsiteY23" fmla="*/ 241828 h 605028"/>
                <a:gd name="connsiteX24" fmla="*/ 63232 w 337020"/>
                <a:gd name="connsiteY24" fmla="*/ 241828 h 605028"/>
                <a:gd name="connsiteX25" fmla="*/ 63232 w 337020"/>
                <a:gd name="connsiteY25" fmla="*/ 384288 h 605028"/>
                <a:gd name="connsiteX26" fmla="*/ 53978 w 337020"/>
                <a:gd name="connsiteY26" fmla="*/ 406654 h 605028"/>
                <a:gd name="connsiteX27" fmla="*/ 31575 w 337020"/>
                <a:gd name="connsiteY27" fmla="*/ 415811 h 605028"/>
                <a:gd name="connsiteX28" fmla="*/ 9253 w 337020"/>
                <a:gd name="connsiteY28" fmla="*/ 406654 h 605028"/>
                <a:gd name="connsiteX29" fmla="*/ 0 w 337020"/>
                <a:gd name="connsiteY29" fmla="*/ 384288 h 605028"/>
                <a:gd name="connsiteX30" fmla="*/ 0 w 337020"/>
                <a:gd name="connsiteY30" fmla="*/ 220840 h 605028"/>
                <a:gd name="connsiteX31" fmla="*/ 18426 w 337020"/>
                <a:gd name="connsiteY31" fmla="*/ 176109 h 605028"/>
                <a:gd name="connsiteX32" fmla="*/ 63232 w 337020"/>
                <a:gd name="connsiteY32" fmla="*/ 157714 h 605028"/>
                <a:gd name="connsiteX33" fmla="*/ 168469 w 337020"/>
                <a:gd name="connsiteY33" fmla="*/ 0 h 605028"/>
                <a:gd name="connsiteX34" fmla="*/ 220660 w 337020"/>
                <a:gd name="connsiteY34" fmla="*/ 21560 h 605028"/>
                <a:gd name="connsiteX35" fmla="*/ 242251 w 337020"/>
                <a:gd name="connsiteY35" fmla="*/ 73594 h 605028"/>
                <a:gd name="connsiteX36" fmla="*/ 220660 w 337020"/>
                <a:gd name="connsiteY36" fmla="*/ 125710 h 605028"/>
                <a:gd name="connsiteX37" fmla="*/ 168469 w 337020"/>
                <a:gd name="connsiteY37" fmla="*/ 147270 h 605028"/>
                <a:gd name="connsiteX38" fmla="*/ 116360 w 337020"/>
                <a:gd name="connsiteY38" fmla="*/ 125710 h 605028"/>
                <a:gd name="connsiteX39" fmla="*/ 94769 w 337020"/>
                <a:gd name="connsiteY39" fmla="*/ 73594 h 605028"/>
                <a:gd name="connsiteX40" fmla="*/ 116360 w 337020"/>
                <a:gd name="connsiteY40" fmla="*/ 21560 h 605028"/>
                <a:gd name="connsiteX41" fmla="*/ 168469 w 337020"/>
                <a:gd name="connsiteY41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020" h="605028">
                  <a:moveTo>
                    <a:pt x="63232" y="157714"/>
                  </a:moveTo>
                  <a:lnTo>
                    <a:pt x="273869" y="157714"/>
                  </a:lnTo>
                  <a:cubicBezTo>
                    <a:pt x="291402" y="157714"/>
                    <a:pt x="306338" y="163873"/>
                    <a:pt x="318594" y="176109"/>
                  </a:cubicBezTo>
                  <a:cubicBezTo>
                    <a:pt x="330932" y="188426"/>
                    <a:pt x="337020" y="203337"/>
                    <a:pt x="337020" y="220840"/>
                  </a:cubicBezTo>
                  <a:lnTo>
                    <a:pt x="337020" y="384288"/>
                  </a:lnTo>
                  <a:cubicBezTo>
                    <a:pt x="337020" y="393040"/>
                    <a:pt x="333936" y="400495"/>
                    <a:pt x="327848" y="406654"/>
                  </a:cubicBezTo>
                  <a:cubicBezTo>
                    <a:pt x="321679" y="412732"/>
                    <a:pt x="314211" y="415811"/>
                    <a:pt x="305445" y="415811"/>
                  </a:cubicBezTo>
                  <a:cubicBezTo>
                    <a:pt x="296678" y="415811"/>
                    <a:pt x="289211" y="412732"/>
                    <a:pt x="283042" y="406654"/>
                  </a:cubicBezTo>
                  <a:cubicBezTo>
                    <a:pt x="276954" y="400495"/>
                    <a:pt x="273869" y="393040"/>
                    <a:pt x="273869" y="384288"/>
                  </a:cubicBezTo>
                  <a:lnTo>
                    <a:pt x="273869" y="241828"/>
                  </a:lnTo>
                  <a:lnTo>
                    <a:pt x="252765" y="241828"/>
                  </a:lnTo>
                  <a:lnTo>
                    <a:pt x="252765" y="568238"/>
                  </a:lnTo>
                  <a:cubicBezTo>
                    <a:pt x="252765" y="578367"/>
                    <a:pt x="249194" y="586957"/>
                    <a:pt x="241888" y="594250"/>
                  </a:cubicBezTo>
                  <a:cubicBezTo>
                    <a:pt x="234664" y="601463"/>
                    <a:pt x="225979" y="605028"/>
                    <a:pt x="215914" y="605028"/>
                  </a:cubicBezTo>
                  <a:cubicBezTo>
                    <a:pt x="205848" y="605028"/>
                    <a:pt x="197163" y="601463"/>
                    <a:pt x="189939" y="594250"/>
                  </a:cubicBezTo>
                  <a:cubicBezTo>
                    <a:pt x="182715" y="586957"/>
                    <a:pt x="179062" y="578367"/>
                    <a:pt x="179062" y="568238"/>
                  </a:cubicBezTo>
                  <a:lnTo>
                    <a:pt x="179062" y="415811"/>
                  </a:lnTo>
                  <a:lnTo>
                    <a:pt x="158039" y="415811"/>
                  </a:lnTo>
                  <a:lnTo>
                    <a:pt x="158039" y="568238"/>
                  </a:lnTo>
                  <a:cubicBezTo>
                    <a:pt x="158039" y="578367"/>
                    <a:pt x="154386" y="586957"/>
                    <a:pt x="147162" y="594250"/>
                  </a:cubicBezTo>
                  <a:cubicBezTo>
                    <a:pt x="139938" y="601463"/>
                    <a:pt x="131253" y="605028"/>
                    <a:pt x="121106" y="605028"/>
                  </a:cubicBezTo>
                  <a:cubicBezTo>
                    <a:pt x="111041" y="605028"/>
                    <a:pt x="102356" y="601463"/>
                    <a:pt x="95132" y="594250"/>
                  </a:cubicBezTo>
                  <a:cubicBezTo>
                    <a:pt x="87908" y="586957"/>
                    <a:pt x="84255" y="578367"/>
                    <a:pt x="84255" y="568238"/>
                  </a:cubicBezTo>
                  <a:lnTo>
                    <a:pt x="84255" y="241828"/>
                  </a:lnTo>
                  <a:lnTo>
                    <a:pt x="63232" y="241828"/>
                  </a:lnTo>
                  <a:lnTo>
                    <a:pt x="63232" y="384288"/>
                  </a:lnTo>
                  <a:cubicBezTo>
                    <a:pt x="63232" y="393040"/>
                    <a:pt x="60147" y="400495"/>
                    <a:pt x="53978" y="406654"/>
                  </a:cubicBezTo>
                  <a:cubicBezTo>
                    <a:pt x="47809" y="412732"/>
                    <a:pt x="40423" y="415811"/>
                    <a:pt x="31575" y="415811"/>
                  </a:cubicBezTo>
                  <a:cubicBezTo>
                    <a:pt x="22809" y="415811"/>
                    <a:pt x="15341" y="412732"/>
                    <a:pt x="9253" y="406654"/>
                  </a:cubicBezTo>
                  <a:cubicBezTo>
                    <a:pt x="3084" y="400495"/>
                    <a:pt x="0" y="393040"/>
                    <a:pt x="0" y="384288"/>
                  </a:cubicBezTo>
                  <a:lnTo>
                    <a:pt x="0" y="220840"/>
                  </a:lnTo>
                  <a:cubicBezTo>
                    <a:pt x="0" y="203337"/>
                    <a:pt x="6169" y="188426"/>
                    <a:pt x="18426" y="176109"/>
                  </a:cubicBezTo>
                  <a:cubicBezTo>
                    <a:pt x="30764" y="163873"/>
                    <a:pt x="45699" y="157714"/>
                    <a:pt x="63232" y="157714"/>
                  </a:cubicBezTo>
                  <a:close/>
                  <a:moveTo>
                    <a:pt x="168469" y="0"/>
                  </a:moveTo>
                  <a:cubicBezTo>
                    <a:pt x="188924" y="0"/>
                    <a:pt x="206294" y="7214"/>
                    <a:pt x="220660" y="21560"/>
                  </a:cubicBezTo>
                  <a:cubicBezTo>
                    <a:pt x="235027" y="35906"/>
                    <a:pt x="242251" y="53251"/>
                    <a:pt x="242251" y="73594"/>
                  </a:cubicBezTo>
                  <a:cubicBezTo>
                    <a:pt x="242251" y="94019"/>
                    <a:pt x="235027" y="111364"/>
                    <a:pt x="220660" y="125710"/>
                  </a:cubicBezTo>
                  <a:cubicBezTo>
                    <a:pt x="206294" y="140056"/>
                    <a:pt x="188924" y="147270"/>
                    <a:pt x="168469" y="147270"/>
                  </a:cubicBezTo>
                  <a:cubicBezTo>
                    <a:pt x="148096" y="147270"/>
                    <a:pt x="130726" y="140056"/>
                    <a:pt x="116360" y="125710"/>
                  </a:cubicBezTo>
                  <a:cubicBezTo>
                    <a:pt x="101993" y="111364"/>
                    <a:pt x="94769" y="94019"/>
                    <a:pt x="94769" y="73594"/>
                  </a:cubicBezTo>
                  <a:cubicBezTo>
                    <a:pt x="94769" y="53251"/>
                    <a:pt x="101993" y="35906"/>
                    <a:pt x="116360" y="21560"/>
                  </a:cubicBezTo>
                  <a:cubicBezTo>
                    <a:pt x="130726" y="7214"/>
                    <a:pt x="148096" y="0"/>
                    <a:pt x="16846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C670064B-ACAC-4223-B78F-DD286233CD29}"/>
                </a:ext>
              </a:extLst>
            </p:cNvPr>
            <p:cNvSpPr txBox="1"/>
            <p:nvPr/>
          </p:nvSpPr>
          <p:spPr>
            <a:xfrm>
              <a:off x="608618" y="924879"/>
              <a:ext cx="569470" cy="271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C28E92D-A719-469F-A6F1-51A003AA1673}"/>
              </a:ext>
            </a:extLst>
          </p:cNvPr>
          <p:cNvCxnSpPr/>
          <p:nvPr/>
        </p:nvCxnSpPr>
        <p:spPr>
          <a:xfrm flipH="1">
            <a:off x="5511318" y="1934050"/>
            <a:ext cx="423655" cy="0"/>
          </a:xfrm>
          <a:prstGeom prst="straightConnector1">
            <a:avLst/>
          </a:prstGeom>
          <a:ln w="603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9A8C30B-5DC9-4653-A95E-C3AE3A27BFCF}"/>
              </a:ext>
            </a:extLst>
          </p:cNvPr>
          <p:cNvSpPr txBox="1"/>
          <p:nvPr/>
        </p:nvSpPr>
        <p:spPr>
          <a:xfrm>
            <a:off x="5504635" y="1474622"/>
            <a:ext cx="469111" cy="380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提供数据</a:t>
            </a:r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BC8B56E2-CAD0-4B92-A13C-859074AB4702}"/>
              </a:ext>
            </a:extLst>
          </p:cNvPr>
          <p:cNvCxnSpPr>
            <a:cxnSpLocks/>
            <a:stCxn id="126" idx="3"/>
            <a:endCxn id="2" idx="0"/>
          </p:cNvCxnSpPr>
          <p:nvPr/>
        </p:nvCxnSpPr>
        <p:spPr>
          <a:xfrm>
            <a:off x="4094254" y="913325"/>
            <a:ext cx="193008" cy="545033"/>
          </a:xfrm>
          <a:prstGeom prst="curvedConnector2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连接符: 曲线 223">
            <a:extLst>
              <a:ext uri="{FF2B5EF4-FFF2-40B4-BE49-F238E27FC236}">
                <a16:creationId xmlns:a16="http://schemas.microsoft.com/office/drawing/2014/main" id="{D884B029-A48E-4F86-90AC-942245CEE171}"/>
              </a:ext>
            </a:extLst>
          </p:cNvPr>
          <p:cNvCxnSpPr>
            <a:cxnSpLocks/>
            <a:stCxn id="137" idx="3"/>
            <a:endCxn id="11" idx="3"/>
          </p:cNvCxnSpPr>
          <p:nvPr/>
        </p:nvCxnSpPr>
        <p:spPr>
          <a:xfrm flipH="1">
            <a:off x="4974961" y="906411"/>
            <a:ext cx="139901" cy="2276328"/>
          </a:xfrm>
          <a:prstGeom prst="curvedConnector3">
            <a:avLst>
              <a:gd name="adj1" fmla="val -155682"/>
            </a:avLst>
          </a:prstGeom>
          <a:ln w="28575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连接符: 曲线 236">
            <a:extLst>
              <a:ext uri="{FF2B5EF4-FFF2-40B4-BE49-F238E27FC236}">
                <a16:creationId xmlns:a16="http://schemas.microsoft.com/office/drawing/2014/main" id="{AF8E01B4-A444-49F3-9E73-B8756B7D0B5E}"/>
              </a:ext>
            </a:extLst>
          </p:cNvPr>
          <p:cNvCxnSpPr>
            <a:cxnSpLocks/>
            <a:stCxn id="168" idx="3"/>
            <a:endCxn id="4" idx="1"/>
          </p:cNvCxnSpPr>
          <p:nvPr/>
        </p:nvCxnSpPr>
        <p:spPr>
          <a:xfrm flipV="1">
            <a:off x="1513271" y="6259472"/>
            <a:ext cx="504768" cy="17258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4BC3D283-C4AA-4680-973C-AB738C44FC4B}"/>
              </a:ext>
            </a:extLst>
          </p:cNvPr>
          <p:cNvSpPr/>
          <p:nvPr/>
        </p:nvSpPr>
        <p:spPr>
          <a:xfrm>
            <a:off x="6075290" y="326228"/>
            <a:ext cx="1291909" cy="40505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采集管理系统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7F12DF-DACD-4F9A-B695-88ADCA14127C}"/>
              </a:ext>
            </a:extLst>
          </p:cNvPr>
          <p:cNvSpPr/>
          <p:nvPr/>
        </p:nvSpPr>
        <p:spPr>
          <a:xfrm>
            <a:off x="5935787" y="1123836"/>
            <a:ext cx="1556753" cy="420067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F31CD4-50C0-4847-91F9-80B6219E6497}"/>
              </a:ext>
            </a:extLst>
          </p:cNvPr>
          <p:cNvSpPr/>
          <p:nvPr/>
        </p:nvSpPr>
        <p:spPr>
          <a:xfrm>
            <a:off x="6093970" y="2217555"/>
            <a:ext cx="1222579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子数据中转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AE8C87-4C1A-498A-AD12-9740C1090786}"/>
              </a:ext>
            </a:extLst>
          </p:cNvPr>
          <p:cNvSpPr/>
          <p:nvPr/>
        </p:nvSpPr>
        <p:spPr>
          <a:xfrm>
            <a:off x="6093970" y="3839842"/>
            <a:ext cx="1222579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4EB689-8689-46C5-8CA4-B074137E1EB6}"/>
              </a:ext>
            </a:extLst>
          </p:cNvPr>
          <p:cNvSpPr/>
          <p:nvPr/>
        </p:nvSpPr>
        <p:spPr>
          <a:xfrm>
            <a:off x="7915213" y="1123836"/>
            <a:ext cx="1656091" cy="420067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endParaRPr lang="en-US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B77DEF-C4CF-477B-B156-62E0105F7BB0}"/>
              </a:ext>
            </a:extLst>
          </p:cNvPr>
          <p:cNvSpPr/>
          <p:nvPr/>
        </p:nvSpPr>
        <p:spPr>
          <a:xfrm>
            <a:off x="8072645" y="4365869"/>
            <a:ext cx="1341226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知识加工分析组件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70D0CDD-F26E-4125-944C-614B622DB462}"/>
              </a:ext>
            </a:extLst>
          </p:cNvPr>
          <p:cNvSpPr/>
          <p:nvPr/>
        </p:nvSpPr>
        <p:spPr>
          <a:xfrm>
            <a:off x="8072645" y="3105367"/>
            <a:ext cx="1341226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知识图谱管理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9239CB-D4EF-4A24-B0CD-EB1FCF3E341B}"/>
              </a:ext>
            </a:extLst>
          </p:cNvPr>
          <p:cNvSpPr/>
          <p:nvPr/>
        </p:nvSpPr>
        <p:spPr>
          <a:xfrm>
            <a:off x="8072644" y="1844869"/>
            <a:ext cx="1341226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知识图谱搜索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0B60A2-DBDD-4889-BADC-2FD90DC64F9E}"/>
              </a:ext>
            </a:extLst>
          </p:cNvPr>
          <p:cNvSpPr/>
          <p:nvPr/>
        </p:nvSpPr>
        <p:spPr>
          <a:xfrm>
            <a:off x="10003262" y="1123836"/>
            <a:ext cx="1616199" cy="420067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FDF85C-6925-474C-9713-B9960525EE57}"/>
              </a:ext>
            </a:extLst>
          </p:cNvPr>
          <p:cNvSpPr/>
          <p:nvPr/>
        </p:nvSpPr>
        <p:spPr>
          <a:xfrm>
            <a:off x="10105711" y="1557094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有害识别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BB638B-A6F7-4D73-BE7C-520D247EB754}"/>
              </a:ext>
            </a:extLst>
          </p:cNvPr>
          <p:cNvSpPr/>
          <p:nvPr/>
        </p:nvSpPr>
        <p:spPr>
          <a:xfrm>
            <a:off x="10105711" y="2189760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突发事件识别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0ABF187-B651-4865-A1F2-D374565C5B91}"/>
              </a:ext>
            </a:extLst>
          </p:cNvPr>
          <p:cNvSpPr/>
          <p:nvPr/>
        </p:nvSpPr>
        <p:spPr>
          <a:xfrm>
            <a:off x="10105711" y="2822425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事件推理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7CE5F5-4BD2-4533-BD0B-C98728D790DF}"/>
              </a:ext>
            </a:extLst>
          </p:cNvPr>
          <p:cNvSpPr/>
          <p:nvPr/>
        </p:nvSpPr>
        <p:spPr>
          <a:xfrm>
            <a:off x="10105711" y="3455091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信息搜索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3FF649-2E99-4D38-AE42-FF6BDCE36980}"/>
              </a:ext>
            </a:extLst>
          </p:cNvPr>
          <p:cNvSpPr/>
          <p:nvPr/>
        </p:nvSpPr>
        <p:spPr>
          <a:xfrm>
            <a:off x="10105711" y="4087758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社交关系分析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626F5AE-E74D-478D-AEB6-B4685EF9C395}"/>
              </a:ext>
            </a:extLst>
          </p:cNvPr>
          <p:cNvSpPr/>
          <p:nvPr/>
        </p:nvSpPr>
        <p:spPr>
          <a:xfrm>
            <a:off x="10105711" y="4720423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3171A2F-493D-42E2-8A32-BE8838D1DCEA}"/>
              </a:ext>
            </a:extLst>
          </p:cNvPr>
          <p:cNvSpPr txBox="1"/>
          <p:nvPr/>
        </p:nvSpPr>
        <p:spPr>
          <a:xfrm>
            <a:off x="7498214" y="3540335"/>
            <a:ext cx="420306" cy="418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原料</a:t>
            </a:r>
          </a:p>
        </p:txBody>
      </p:sp>
      <p:cxnSp>
        <p:nvCxnSpPr>
          <p:cNvPr id="83" name="直接箭头连接符 50">
            <a:extLst>
              <a:ext uri="{FF2B5EF4-FFF2-40B4-BE49-F238E27FC236}">
                <a16:creationId xmlns:a16="http://schemas.microsoft.com/office/drawing/2014/main" id="{3E2E257E-A79C-4837-9704-83FFFAF913B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6549" y="4038102"/>
            <a:ext cx="756096" cy="52602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569C95B3-3ECA-4777-85FF-8622AA2E13DB}"/>
              </a:ext>
            </a:extLst>
          </p:cNvPr>
          <p:cNvSpPr txBox="1"/>
          <p:nvPr/>
        </p:nvSpPr>
        <p:spPr>
          <a:xfrm>
            <a:off x="8726559" y="3807699"/>
            <a:ext cx="664671" cy="25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提交审核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B949E547-BEC1-4AB9-9F89-621759B74575}"/>
              </a:ext>
            </a:extLst>
          </p:cNvPr>
          <p:cNvSpPr txBox="1"/>
          <p:nvPr/>
        </p:nvSpPr>
        <p:spPr>
          <a:xfrm>
            <a:off x="9569230" y="2797169"/>
            <a:ext cx="507711" cy="40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</a:t>
            </a:r>
          </a:p>
        </p:txBody>
      </p:sp>
      <p:cxnSp>
        <p:nvCxnSpPr>
          <p:cNvPr id="94" name="直接箭头连接符 50">
            <a:extLst>
              <a:ext uri="{FF2B5EF4-FFF2-40B4-BE49-F238E27FC236}">
                <a16:creationId xmlns:a16="http://schemas.microsoft.com/office/drawing/2014/main" id="{AC704C45-FBE1-40ED-94D8-E512B3729BFE}"/>
              </a:ext>
            </a:extLst>
          </p:cNvPr>
          <p:cNvCxnSpPr>
            <a:cxnSpLocks/>
          </p:cNvCxnSpPr>
          <p:nvPr/>
        </p:nvCxnSpPr>
        <p:spPr>
          <a:xfrm>
            <a:off x="9563313" y="3335865"/>
            <a:ext cx="439949" cy="0"/>
          </a:xfrm>
          <a:prstGeom prst="straightConnector1">
            <a:avLst/>
          </a:prstGeom>
          <a:ln w="60325">
            <a:solidFill>
              <a:schemeClr val="accent1">
                <a:lumMod val="75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50">
            <a:extLst>
              <a:ext uri="{FF2B5EF4-FFF2-40B4-BE49-F238E27FC236}">
                <a16:creationId xmlns:a16="http://schemas.microsoft.com/office/drawing/2014/main" id="{6E84D292-0364-4BF8-87F7-42C3436F7C84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9413871" y="4564129"/>
            <a:ext cx="55455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79ED474-D160-4EC8-8C1F-180260309896}"/>
              </a:ext>
            </a:extLst>
          </p:cNvPr>
          <p:cNvSpPr txBox="1"/>
          <p:nvPr/>
        </p:nvSpPr>
        <p:spPr>
          <a:xfrm>
            <a:off x="9569231" y="4087760"/>
            <a:ext cx="420306" cy="401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44D3807-8948-488E-BCF8-5DF951A4FD9C}"/>
              </a:ext>
            </a:extLst>
          </p:cNvPr>
          <p:cNvSpPr txBox="1"/>
          <p:nvPr/>
        </p:nvSpPr>
        <p:spPr>
          <a:xfrm>
            <a:off x="8735062" y="2551656"/>
            <a:ext cx="542489" cy="25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</p:txBody>
      </p:sp>
      <p:cxnSp>
        <p:nvCxnSpPr>
          <p:cNvPr id="148" name="直接箭头连接符 50">
            <a:extLst>
              <a:ext uri="{FF2B5EF4-FFF2-40B4-BE49-F238E27FC236}">
                <a16:creationId xmlns:a16="http://schemas.microsoft.com/office/drawing/2014/main" id="{4FE7D267-22C2-49F1-876F-F56D98672E44}"/>
              </a:ext>
            </a:extLst>
          </p:cNvPr>
          <p:cNvCxnSpPr>
            <a:cxnSpLocks/>
            <a:stCxn id="38" idx="2"/>
            <a:endCxn id="16" idx="3"/>
          </p:cNvCxnSpPr>
          <p:nvPr/>
        </p:nvCxnSpPr>
        <p:spPr>
          <a:xfrm rot="16200000" flipH="1">
            <a:off x="6176630" y="1275895"/>
            <a:ext cx="1684534" cy="595304"/>
          </a:xfrm>
          <a:prstGeom prst="bentConnector4">
            <a:avLst>
              <a:gd name="adj1" fmla="val 12235"/>
              <a:gd name="adj2" fmla="val 163976"/>
            </a:avLst>
          </a:prstGeom>
          <a:ln w="28575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文本框 226">
            <a:extLst>
              <a:ext uri="{FF2B5EF4-FFF2-40B4-BE49-F238E27FC236}">
                <a16:creationId xmlns:a16="http://schemas.microsoft.com/office/drawing/2014/main" id="{A7751570-AA3A-41C5-BC12-2F388C6419D6}"/>
              </a:ext>
            </a:extLst>
          </p:cNvPr>
          <p:cNvSpPr txBox="1"/>
          <p:nvPr/>
        </p:nvSpPr>
        <p:spPr>
          <a:xfrm>
            <a:off x="6122408" y="1142128"/>
            <a:ext cx="1398582" cy="58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数据调度系统</a:t>
            </a:r>
          </a:p>
          <a:p>
            <a:endParaRPr lang="zh-CN" altLang="en-US" dirty="0"/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799F035-42D0-48F0-AE19-1BCCE7C3F4B3}"/>
              </a:ext>
            </a:extLst>
          </p:cNvPr>
          <p:cNvSpPr txBox="1"/>
          <p:nvPr/>
        </p:nvSpPr>
        <p:spPr>
          <a:xfrm>
            <a:off x="8086274" y="1161276"/>
            <a:ext cx="1398582" cy="30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知识管理系统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7D9BCDCF-435F-4DB2-8CE7-2B80BE12D239}"/>
              </a:ext>
            </a:extLst>
          </p:cNvPr>
          <p:cNvSpPr/>
          <p:nvPr/>
        </p:nvSpPr>
        <p:spPr>
          <a:xfrm>
            <a:off x="10185131" y="1134753"/>
            <a:ext cx="1202272" cy="308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知识图谱应用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34" name="连接符: 曲线 233">
            <a:extLst>
              <a:ext uri="{FF2B5EF4-FFF2-40B4-BE49-F238E27FC236}">
                <a16:creationId xmlns:a16="http://schemas.microsoft.com/office/drawing/2014/main" id="{3E139782-CF22-40E4-9CAD-91026C64BAF7}"/>
              </a:ext>
            </a:extLst>
          </p:cNvPr>
          <p:cNvCxnSpPr>
            <a:cxnSpLocks/>
            <a:stCxn id="154" idx="3"/>
            <a:endCxn id="228" idx="0"/>
          </p:cNvCxnSpPr>
          <p:nvPr/>
        </p:nvCxnSpPr>
        <p:spPr>
          <a:xfrm>
            <a:off x="8602572" y="979377"/>
            <a:ext cx="182994" cy="181898"/>
          </a:xfrm>
          <a:prstGeom prst="curvedConnector2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65FD2230-CEF3-4E1D-AF3C-098925A1F17F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705260" y="2614073"/>
            <a:ext cx="0" cy="122576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431C9DFC-DA7C-4F6A-ACF9-5ECCD59CF033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8743258" y="2241387"/>
            <a:ext cx="1" cy="8639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DCF01BCC-6910-416C-8571-04CFDC81FB87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V="1">
            <a:off x="8743258" y="3501885"/>
            <a:ext cx="0" cy="86398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矩形 173">
            <a:extLst>
              <a:ext uri="{FF2B5EF4-FFF2-40B4-BE49-F238E27FC236}">
                <a16:creationId xmlns:a16="http://schemas.microsoft.com/office/drawing/2014/main" id="{15C3703B-E045-4F5C-9A0F-84B6C4775E5C}"/>
              </a:ext>
            </a:extLst>
          </p:cNvPr>
          <p:cNvSpPr/>
          <p:nvPr/>
        </p:nvSpPr>
        <p:spPr>
          <a:xfrm>
            <a:off x="8929086" y="319314"/>
            <a:ext cx="1291909" cy="40505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外部应用</a:t>
            </a:r>
          </a:p>
        </p:txBody>
      </p:sp>
      <p:cxnSp>
        <p:nvCxnSpPr>
          <p:cNvPr id="149" name="连接符: 肘形 148">
            <a:extLst>
              <a:ext uri="{FF2B5EF4-FFF2-40B4-BE49-F238E27FC236}">
                <a16:creationId xmlns:a16="http://schemas.microsoft.com/office/drawing/2014/main" id="{91CFD723-D93D-4E7A-AD4D-E955F7A0251A}"/>
              </a:ext>
            </a:extLst>
          </p:cNvPr>
          <p:cNvCxnSpPr>
            <a:cxnSpLocks/>
            <a:stCxn id="174" idx="2"/>
          </p:cNvCxnSpPr>
          <p:nvPr/>
        </p:nvCxnSpPr>
        <p:spPr>
          <a:xfrm rot="5400000">
            <a:off x="9302084" y="836157"/>
            <a:ext cx="384749" cy="161166"/>
          </a:xfrm>
          <a:prstGeom prst="bentConnector3">
            <a:avLst/>
          </a:prstGeom>
          <a:ln w="28575">
            <a:solidFill>
              <a:srgbClr val="31597F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255">
            <a:extLst>
              <a:ext uri="{FF2B5EF4-FFF2-40B4-BE49-F238E27FC236}">
                <a16:creationId xmlns:a16="http://schemas.microsoft.com/office/drawing/2014/main" id="{EB75B3AA-8646-4C6C-9F28-D7D6C320A6C0}"/>
              </a:ext>
            </a:extLst>
          </p:cNvPr>
          <p:cNvSpPr txBox="1"/>
          <p:nvPr/>
        </p:nvSpPr>
        <p:spPr>
          <a:xfrm>
            <a:off x="9606141" y="727502"/>
            <a:ext cx="420306" cy="380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176855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an-standing-black-silhouette_37437">
            <a:extLst>
              <a:ext uri="{FF2B5EF4-FFF2-40B4-BE49-F238E27FC236}">
                <a16:creationId xmlns:a16="http://schemas.microsoft.com/office/drawing/2014/main" id="{FEFA71A1-8F2E-4A16-9139-89B0FBF82F27}"/>
              </a:ext>
            </a:extLst>
          </p:cNvPr>
          <p:cNvSpPr>
            <a:spLocks noChangeAspect="1"/>
          </p:cNvSpPr>
          <p:nvPr/>
        </p:nvSpPr>
        <p:spPr bwMode="auto">
          <a:xfrm>
            <a:off x="973216" y="5844958"/>
            <a:ext cx="268838" cy="461803"/>
          </a:xfrm>
          <a:custGeom>
            <a:avLst/>
            <a:gdLst>
              <a:gd name="connsiteX0" fmla="*/ 63232 w 337020"/>
              <a:gd name="connsiteY0" fmla="*/ 157714 h 605028"/>
              <a:gd name="connsiteX1" fmla="*/ 273869 w 337020"/>
              <a:gd name="connsiteY1" fmla="*/ 157714 h 605028"/>
              <a:gd name="connsiteX2" fmla="*/ 318594 w 337020"/>
              <a:gd name="connsiteY2" fmla="*/ 176109 h 605028"/>
              <a:gd name="connsiteX3" fmla="*/ 337020 w 337020"/>
              <a:gd name="connsiteY3" fmla="*/ 220840 h 605028"/>
              <a:gd name="connsiteX4" fmla="*/ 337020 w 337020"/>
              <a:gd name="connsiteY4" fmla="*/ 384288 h 605028"/>
              <a:gd name="connsiteX5" fmla="*/ 327848 w 337020"/>
              <a:gd name="connsiteY5" fmla="*/ 406654 h 605028"/>
              <a:gd name="connsiteX6" fmla="*/ 305445 w 337020"/>
              <a:gd name="connsiteY6" fmla="*/ 415811 h 605028"/>
              <a:gd name="connsiteX7" fmla="*/ 283042 w 337020"/>
              <a:gd name="connsiteY7" fmla="*/ 406654 h 605028"/>
              <a:gd name="connsiteX8" fmla="*/ 273869 w 337020"/>
              <a:gd name="connsiteY8" fmla="*/ 384288 h 605028"/>
              <a:gd name="connsiteX9" fmla="*/ 273869 w 337020"/>
              <a:gd name="connsiteY9" fmla="*/ 241828 h 605028"/>
              <a:gd name="connsiteX10" fmla="*/ 252765 w 337020"/>
              <a:gd name="connsiteY10" fmla="*/ 241828 h 605028"/>
              <a:gd name="connsiteX11" fmla="*/ 252765 w 337020"/>
              <a:gd name="connsiteY11" fmla="*/ 568238 h 605028"/>
              <a:gd name="connsiteX12" fmla="*/ 241888 w 337020"/>
              <a:gd name="connsiteY12" fmla="*/ 594250 h 605028"/>
              <a:gd name="connsiteX13" fmla="*/ 215914 w 337020"/>
              <a:gd name="connsiteY13" fmla="*/ 605028 h 605028"/>
              <a:gd name="connsiteX14" fmla="*/ 189939 w 337020"/>
              <a:gd name="connsiteY14" fmla="*/ 594250 h 605028"/>
              <a:gd name="connsiteX15" fmla="*/ 179062 w 337020"/>
              <a:gd name="connsiteY15" fmla="*/ 568238 h 605028"/>
              <a:gd name="connsiteX16" fmla="*/ 179062 w 337020"/>
              <a:gd name="connsiteY16" fmla="*/ 415811 h 605028"/>
              <a:gd name="connsiteX17" fmla="*/ 158039 w 337020"/>
              <a:gd name="connsiteY17" fmla="*/ 415811 h 605028"/>
              <a:gd name="connsiteX18" fmla="*/ 158039 w 337020"/>
              <a:gd name="connsiteY18" fmla="*/ 568238 h 605028"/>
              <a:gd name="connsiteX19" fmla="*/ 147162 w 337020"/>
              <a:gd name="connsiteY19" fmla="*/ 594250 h 605028"/>
              <a:gd name="connsiteX20" fmla="*/ 121106 w 337020"/>
              <a:gd name="connsiteY20" fmla="*/ 605028 h 605028"/>
              <a:gd name="connsiteX21" fmla="*/ 95132 w 337020"/>
              <a:gd name="connsiteY21" fmla="*/ 594250 h 605028"/>
              <a:gd name="connsiteX22" fmla="*/ 84255 w 337020"/>
              <a:gd name="connsiteY22" fmla="*/ 568238 h 605028"/>
              <a:gd name="connsiteX23" fmla="*/ 84255 w 337020"/>
              <a:gd name="connsiteY23" fmla="*/ 241828 h 605028"/>
              <a:gd name="connsiteX24" fmla="*/ 63232 w 337020"/>
              <a:gd name="connsiteY24" fmla="*/ 241828 h 605028"/>
              <a:gd name="connsiteX25" fmla="*/ 63232 w 337020"/>
              <a:gd name="connsiteY25" fmla="*/ 384288 h 605028"/>
              <a:gd name="connsiteX26" fmla="*/ 53978 w 337020"/>
              <a:gd name="connsiteY26" fmla="*/ 406654 h 605028"/>
              <a:gd name="connsiteX27" fmla="*/ 31575 w 337020"/>
              <a:gd name="connsiteY27" fmla="*/ 415811 h 605028"/>
              <a:gd name="connsiteX28" fmla="*/ 9253 w 337020"/>
              <a:gd name="connsiteY28" fmla="*/ 406654 h 605028"/>
              <a:gd name="connsiteX29" fmla="*/ 0 w 337020"/>
              <a:gd name="connsiteY29" fmla="*/ 384288 h 605028"/>
              <a:gd name="connsiteX30" fmla="*/ 0 w 337020"/>
              <a:gd name="connsiteY30" fmla="*/ 220840 h 605028"/>
              <a:gd name="connsiteX31" fmla="*/ 18426 w 337020"/>
              <a:gd name="connsiteY31" fmla="*/ 176109 h 605028"/>
              <a:gd name="connsiteX32" fmla="*/ 63232 w 337020"/>
              <a:gd name="connsiteY32" fmla="*/ 157714 h 605028"/>
              <a:gd name="connsiteX33" fmla="*/ 168469 w 337020"/>
              <a:gd name="connsiteY33" fmla="*/ 0 h 605028"/>
              <a:gd name="connsiteX34" fmla="*/ 220660 w 337020"/>
              <a:gd name="connsiteY34" fmla="*/ 21560 h 605028"/>
              <a:gd name="connsiteX35" fmla="*/ 242251 w 337020"/>
              <a:gd name="connsiteY35" fmla="*/ 73594 h 605028"/>
              <a:gd name="connsiteX36" fmla="*/ 220660 w 337020"/>
              <a:gd name="connsiteY36" fmla="*/ 125710 h 605028"/>
              <a:gd name="connsiteX37" fmla="*/ 168469 w 337020"/>
              <a:gd name="connsiteY37" fmla="*/ 147270 h 605028"/>
              <a:gd name="connsiteX38" fmla="*/ 116360 w 337020"/>
              <a:gd name="connsiteY38" fmla="*/ 125710 h 605028"/>
              <a:gd name="connsiteX39" fmla="*/ 94769 w 337020"/>
              <a:gd name="connsiteY39" fmla="*/ 73594 h 605028"/>
              <a:gd name="connsiteX40" fmla="*/ 116360 w 337020"/>
              <a:gd name="connsiteY40" fmla="*/ 21560 h 605028"/>
              <a:gd name="connsiteX41" fmla="*/ 168469 w 337020"/>
              <a:gd name="connsiteY41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37020" h="605028">
                <a:moveTo>
                  <a:pt x="63232" y="157714"/>
                </a:moveTo>
                <a:lnTo>
                  <a:pt x="273869" y="157714"/>
                </a:lnTo>
                <a:cubicBezTo>
                  <a:pt x="291402" y="157714"/>
                  <a:pt x="306338" y="163873"/>
                  <a:pt x="318594" y="176109"/>
                </a:cubicBezTo>
                <a:cubicBezTo>
                  <a:pt x="330932" y="188426"/>
                  <a:pt x="337020" y="203337"/>
                  <a:pt x="337020" y="220840"/>
                </a:cubicBezTo>
                <a:lnTo>
                  <a:pt x="337020" y="384288"/>
                </a:lnTo>
                <a:cubicBezTo>
                  <a:pt x="337020" y="393040"/>
                  <a:pt x="333936" y="400495"/>
                  <a:pt x="327848" y="406654"/>
                </a:cubicBezTo>
                <a:cubicBezTo>
                  <a:pt x="321679" y="412732"/>
                  <a:pt x="314211" y="415811"/>
                  <a:pt x="305445" y="415811"/>
                </a:cubicBezTo>
                <a:cubicBezTo>
                  <a:pt x="296678" y="415811"/>
                  <a:pt x="289211" y="412732"/>
                  <a:pt x="283042" y="406654"/>
                </a:cubicBezTo>
                <a:cubicBezTo>
                  <a:pt x="276954" y="400495"/>
                  <a:pt x="273869" y="393040"/>
                  <a:pt x="273869" y="384288"/>
                </a:cubicBezTo>
                <a:lnTo>
                  <a:pt x="273869" y="241828"/>
                </a:lnTo>
                <a:lnTo>
                  <a:pt x="252765" y="241828"/>
                </a:lnTo>
                <a:lnTo>
                  <a:pt x="252765" y="568238"/>
                </a:lnTo>
                <a:cubicBezTo>
                  <a:pt x="252765" y="578367"/>
                  <a:pt x="249194" y="586957"/>
                  <a:pt x="241888" y="594250"/>
                </a:cubicBezTo>
                <a:cubicBezTo>
                  <a:pt x="234664" y="601463"/>
                  <a:pt x="225979" y="605028"/>
                  <a:pt x="215914" y="605028"/>
                </a:cubicBezTo>
                <a:cubicBezTo>
                  <a:pt x="205848" y="605028"/>
                  <a:pt x="197163" y="601463"/>
                  <a:pt x="189939" y="594250"/>
                </a:cubicBezTo>
                <a:cubicBezTo>
                  <a:pt x="182715" y="586957"/>
                  <a:pt x="179062" y="578367"/>
                  <a:pt x="179062" y="568238"/>
                </a:cubicBezTo>
                <a:lnTo>
                  <a:pt x="179062" y="415811"/>
                </a:lnTo>
                <a:lnTo>
                  <a:pt x="158039" y="415811"/>
                </a:lnTo>
                <a:lnTo>
                  <a:pt x="158039" y="568238"/>
                </a:lnTo>
                <a:cubicBezTo>
                  <a:pt x="158039" y="578367"/>
                  <a:pt x="154386" y="586957"/>
                  <a:pt x="147162" y="594250"/>
                </a:cubicBezTo>
                <a:cubicBezTo>
                  <a:pt x="139938" y="601463"/>
                  <a:pt x="131253" y="605028"/>
                  <a:pt x="121106" y="605028"/>
                </a:cubicBezTo>
                <a:cubicBezTo>
                  <a:pt x="111041" y="605028"/>
                  <a:pt x="102356" y="601463"/>
                  <a:pt x="95132" y="594250"/>
                </a:cubicBezTo>
                <a:cubicBezTo>
                  <a:pt x="87908" y="586957"/>
                  <a:pt x="84255" y="578367"/>
                  <a:pt x="84255" y="568238"/>
                </a:cubicBezTo>
                <a:lnTo>
                  <a:pt x="84255" y="241828"/>
                </a:lnTo>
                <a:lnTo>
                  <a:pt x="63232" y="241828"/>
                </a:lnTo>
                <a:lnTo>
                  <a:pt x="63232" y="384288"/>
                </a:lnTo>
                <a:cubicBezTo>
                  <a:pt x="63232" y="393040"/>
                  <a:pt x="60147" y="400495"/>
                  <a:pt x="53978" y="406654"/>
                </a:cubicBezTo>
                <a:cubicBezTo>
                  <a:pt x="47809" y="412732"/>
                  <a:pt x="40423" y="415811"/>
                  <a:pt x="31575" y="415811"/>
                </a:cubicBezTo>
                <a:cubicBezTo>
                  <a:pt x="22809" y="415811"/>
                  <a:pt x="15341" y="412732"/>
                  <a:pt x="9253" y="406654"/>
                </a:cubicBezTo>
                <a:cubicBezTo>
                  <a:pt x="3084" y="400495"/>
                  <a:pt x="0" y="393040"/>
                  <a:pt x="0" y="384288"/>
                </a:cubicBezTo>
                <a:lnTo>
                  <a:pt x="0" y="220840"/>
                </a:lnTo>
                <a:cubicBezTo>
                  <a:pt x="0" y="203337"/>
                  <a:pt x="6169" y="188426"/>
                  <a:pt x="18426" y="176109"/>
                </a:cubicBezTo>
                <a:cubicBezTo>
                  <a:pt x="30764" y="163873"/>
                  <a:pt x="45699" y="157714"/>
                  <a:pt x="63232" y="157714"/>
                </a:cubicBezTo>
                <a:close/>
                <a:moveTo>
                  <a:pt x="168469" y="0"/>
                </a:moveTo>
                <a:cubicBezTo>
                  <a:pt x="188924" y="0"/>
                  <a:pt x="206294" y="7214"/>
                  <a:pt x="220660" y="21560"/>
                </a:cubicBezTo>
                <a:cubicBezTo>
                  <a:pt x="235027" y="35906"/>
                  <a:pt x="242251" y="53251"/>
                  <a:pt x="242251" y="73594"/>
                </a:cubicBezTo>
                <a:cubicBezTo>
                  <a:pt x="242251" y="94019"/>
                  <a:pt x="235027" y="111364"/>
                  <a:pt x="220660" y="125710"/>
                </a:cubicBezTo>
                <a:cubicBezTo>
                  <a:pt x="206294" y="140056"/>
                  <a:pt x="188924" y="147270"/>
                  <a:pt x="168469" y="147270"/>
                </a:cubicBezTo>
                <a:cubicBezTo>
                  <a:pt x="148096" y="147270"/>
                  <a:pt x="130726" y="140056"/>
                  <a:pt x="116360" y="125710"/>
                </a:cubicBezTo>
                <a:cubicBezTo>
                  <a:pt x="101993" y="111364"/>
                  <a:pt x="94769" y="94019"/>
                  <a:pt x="94769" y="73594"/>
                </a:cubicBezTo>
                <a:cubicBezTo>
                  <a:pt x="94769" y="53251"/>
                  <a:pt x="101993" y="35906"/>
                  <a:pt x="116360" y="21560"/>
                </a:cubicBezTo>
                <a:cubicBezTo>
                  <a:pt x="130726" y="7214"/>
                  <a:pt x="148096" y="0"/>
                  <a:pt x="168469" y="0"/>
                </a:cubicBezTo>
                <a:close/>
              </a:path>
            </a:pathLst>
          </a:custGeom>
          <a:solidFill>
            <a:srgbClr val="178AA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FB11D1F5-75D9-4A25-8601-FBCC5D87B987}"/>
              </a:ext>
            </a:extLst>
          </p:cNvPr>
          <p:cNvSpPr txBox="1"/>
          <p:nvPr/>
        </p:nvSpPr>
        <p:spPr>
          <a:xfrm>
            <a:off x="726418" y="6308463"/>
            <a:ext cx="786853" cy="247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超级管理员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478494-E4FC-45EA-AE54-4270029374C2}"/>
              </a:ext>
            </a:extLst>
          </p:cNvPr>
          <p:cNvSpPr/>
          <p:nvPr/>
        </p:nvSpPr>
        <p:spPr>
          <a:xfrm>
            <a:off x="2018039" y="5885915"/>
            <a:ext cx="9607904" cy="747114"/>
          </a:xfrm>
          <a:prstGeom prst="rect">
            <a:avLst/>
          </a:prstGeom>
          <a:noFill/>
          <a:ln w="28575" cap="flat" cmpd="sng" algn="ctr">
            <a:solidFill>
              <a:srgbClr val="5268A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支撑类服务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C7C29F3-3E44-48B6-8194-0E07FB2BBEBC}"/>
              </a:ext>
            </a:extLst>
          </p:cNvPr>
          <p:cNvSpPr/>
          <p:nvPr/>
        </p:nvSpPr>
        <p:spPr>
          <a:xfrm>
            <a:off x="2126568" y="6193476"/>
            <a:ext cx="1555352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209432D-2DFD-4F58-98FD-00E874B858AA}"/>
              </a:ext>
            </a:extLst>
          </p:cNvPr>
          <p:cNvSpPr/>
          <p:nvPr/>
        </p:nvSpPr>
        <p:spPr>
          <a:xfrm>
            <a:off x="4087033" y="6193476"/>
            <a:ext cx="1555352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AD62BE3-FFFE-4730-BE6B-3C4D71AEF497}"/>
              </a:ext>
            </a:extLst>
          </p:cNvPr>
          <p:cNvSpPr/>
          <p:nvPr/>
        </p:nvSpPr>
        <p:spPr>
          <a:xfrm>
            <a:off x="6047497" y="6193476"/>
            <a:ext cx="1555352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翻译组件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FAA415-6DB2-4CD8-A7AD-4520315666AC}"/>
              </a:ext>
            </a:extLst>
          </p:cNvPr>
          <p:cNvSpPr/>
          <p:nvPr/>
        </p:nvSpPr>
        <p:spPr>
          <a:xfrm>
            <a:off x="8007961" y="6193476"/>
            <a:ext cx="1555352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图片处理组件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6106C3F-EB50-4B26-8471-332F9BD5328C}"/>
              </a:ext>
            </a:extLst>
          </p:cNvPr>
          <p:cNvSpPr/>
          <p:nvPr/>
        </p:nvSpPr>
        <p:spPr>
          <a:xfrm>
            <a:off x="9968426" y="6193476"/>
            <a:ext cx="1555352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音视频处理组件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7DC69DC-AE2B-4FE3-A28C-5384C0646F49}"/>
              </a:ext>
            </a:extLst>
          </p:cNvPr>
          <p:cNvSpPr/>
          <p:nvPr/>
        </p:nvSpPr>
        <p:spPr>
          <a:xfrm>
            <a:off x="475518" y="2401785"/>
            <a:ext cx="1291909" cy="405052"/>
          </a:xfrm>
          <a:prstGeom prst="rect">
            <a:avLst/>
          </a:prstGeom>
          <a:noFill/>
          <a:ln w="28575" cap="flat" cmpd="sng" algn="ctr">
            <a:solidFill>
              <a:srgbClr val="40A69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样品管理系统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F8AD6FA-8DED-4E70-A6F6-0CB2D58A5D66}"/>
              </a:ext>
            </a:extLst>
          </p:cNvPr>
          <p:cNvSpPr/>
          <p:nvPr/>
        </p:nvSpPr>
        <p:spPr>
          <a:xfrm>
            <a:off x="475518" y="3639385"/>
            <a:ext cx="1291909" cy="405052"/>
          </a:xfrm>
          <a:prstGeom prst="rect">
            <a:avLst/>
          </a:prstGeom>
          <a:noFill/>
          <a:ln w="28575" cap="flat" cmpd="sng" algn="ctr">
            <a:solidFill>
              <a:srgbClr val="40A69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模型管理系统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07DEBDE-E95D-44DA-871D-C1E623E39796}"/>
              </a:ext>
            </a:extLst>
          </p:cNvPr>
          <p:cNvSpPr/>
          <p:nvPr/>
        </p:nvSpPr>
        <p:spPr>
          <a:xfrm>
            <a:off x="473891" y="4821791"/>
            <a:ext cx="1291909" cy="405052"/>
          </a:xfrm>
          <a:prstGeom prst="rect">
            <a:avLst/>
          </a:prstGeom>
          <a:noFill/>
          <a:ln w="28575" cap="flat" cmpd="sng" algn="ctr">
            <a:solidFill>
              <a:srgbClr val="40A69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外部应用</a:t>
            </a:r>
          </a:p>
        </p:txBody>
      </p:sp>
      <p:cxnSp>
        <p:nvCxnSpPr>
          <p:cNvPr id="55" name="直接箭头连接符 50">
            <a:extLst>
              <a:ext uri="{FF2B5EF4-FFF2-40B4-BE49-F238E27FC236}">
                <a16:creationId xmlns:a16="http://schemas.microsoft.com/office/drawing/2014/main" id="{A64F30DF-06D8-498A-A992-66CAA69E214F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1119846" y="4546305"/>
            <a:ext cx="908218" cy="275486"/>
          </a:xfrm>
          <a:prstGeom prst="bentConnector2">
            <a:avLst/>
          </a:prstGeom>
          <a:ln w="28575">
            <a:solidFill>
              <a:srgbClr val="40A693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906A627-F79A-4E59-8F3A-789C8C0EC82F}"/>
              </a:ext>
            </a:extLst>
          </p:cNvPr>
          <p:cNvSpPr txBox="1"/>
          <p:nvPr/>
        </p:nvSpPr>
        <p:spPr>
          <a:xfrm>
            <a:off x="1607759" y="4157741"/>
            <a:ext cx="420306" cy="380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cxnSp>
        <p:nvCxnSpPr>
          <p:cNvPr id="59" name="直接箭头连接符 50">
            <a:extLst>
              <a:ext uri="{FF2B5EF4-FFF2-40B4-BE49-F238E27FC236}">
                <a16:creationId xmlns:a16="http://schemas.microsoft.com/office/drawing/2014/main" id="{131D218A-D539-4101-8A14-138BAC7B8E79}"/>
              </a:ext>
            </a:extLst>
          </p:cNvPr>
          <p:cNvCxnSpPr>
            <a:cxnSpLocks/>
            <a:stCxn id="13" idx="1"/>
            <a:endCxn id="40" idx="3"/>
          </p:cNvCxnSpPr>
          <p:nvPr/>
        </p:nvCxnSpPr>
        <p:spPr>
          <a:xfrm rot="10800000">
            <a:off x="1767427" y="3841911"/>
            <a:ext cx="2166432" cy="1095350"/>
          </a:xfrm>
          <a:prstGeom prst="bentConnector3">
            <a:avLst>
              <a:gd name="adj1" fmla="val 7122"/>
            </a:avLst>
          </a:prstGeom>
          <a:ln w="28575">
            <a:solidFill>
              <a:srgbClr val="40A693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50">
            <a:extLst>
              <a:ext uri="{FF2B5EF4-FFF2-40B4-BE49-F238E27FC236}">
                <a16:creationId xmlns:a16="http://schemas.microsoft.com/office/drawing/2014/main" id="{FF25F3A6-D126-4798-B71A-EC4B0B91CD61}"/>
              </a:ext>
            </a:extLst>
          </p:cNvPr>
          <p:cNvCxnSpPr>
            <a:cxnSpLocks/>
          </p:cNvCxnSpPr>
          <p:nvPr/>
        </p:nvCxnSpPr>
        <p:spPr>
          <a:xfrm flipV="1">
            <a:off x="3770309" y="5392580"/>
            <a:ext cx="0" cy="493335"/>
          </a:xfrm>
          <a:prstGeom prst="straightConnector1">
            <a:avLst/>
          </a:prstGeom>
          <a:solidFill>
            <a:schemeClr val="accent1">
              <a:lumMod val="75000"/>
            </a:schemeClr>
          </a:solidFill>
          <a:ln w="73025">
            <a:solidFill>
              <a:srgbClr val="778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3069E48C-BE80-41A4-B6A4-3F68F90543AA}"/>
              </a:ext>
            </a:extLst>
          </p:cNvPr>
          <p:cNvSpPr txBox="1"/>
          <p:nvPr/>
        </p:nvSpPr>
        <p:spPr>
          <a:xfrm>
            <a:off x="3918007" y="5593439"/>
            <a:ext cx="615709" cy="252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cxnSp>
        <p:nvCxnSpPr>
          <p:cNvPr id="114" name="直接箭头连接符 50">
            <a:extLst>
              <a:ext uri="{FF2B5EF4-FFF2-40B4-BE49-F238E27FC236}">
                <a16:creationId xmlns:a16="http://schemas.microsoft.com/office/drawing/2014/main" id="{B23B4D11-6E2E-4DB4-879A-B5AEC6AE0A44}"/>
              </a:ext>
            </a:extLst>
          </p:cNvPr>
          <p:cNvCxnSpPr>
            <a:cxnSpLocks/>
          </p:cNvCxnSpPr>
          <p:nvPr/>
        </p:nvCxnSpPr>
        <p:spPr>
          <a:xfrm flipV="1">
            <a:off x="6617005" y="5390878"/>
            <a:ext cx="0" cy="493335"/>
          </a:xfrm>
          <a:prstGeom prst="straightConnector1">
            <a:avLst/>
          </a:prstGeom>
          <a:solidFill>
            <a:schemeClr val="accent1">
              <a:lumMod val="75000"/>
            </a:schemeClr>
          </a:solidFill>
          <a:ln w="73025">
            <a:solidFill>
              <a:srgbClr val="778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50">
            <a:extLst>
              <a:ext uri="{FF2B5EF4-FFF2-40B4-BE49-F238E27FC236}">
                <a16:creationId xmlns:a16="http://schemas.microsoft.com/office/drawing/2014/main" id="{57085363-F8D3-4F7C-BA7A-138789108A47}"/>
              </a:ext>
            </a:extLst>
          </p:cNvPr>
          <p:cNvCxnSpPr>
            <a:cxnSpLocks/>
          </p:cNvCxnSpPr>
          <p:nvPr/>
        </p:nvCxnSpPr>
        <p:spPr>
          <a:xfrm flipV="1">
            <a:off x="8629883" y="5390878"/>
            <a:ext cx="0" cy="493335"/>
          </a:xfrm>
          <a:prstGeom prst="straightConnector1">
            <a:avLst/>
          </a:prstGeom>
          <a:solidFill>
            <a:schemeClr val="accent1">
              <a:lumMod val="75000"/>
            </a:schemeClr>
          </a:solidFill>
          <a:ln w="73025">
            <a:solidFill>
              <a:srgbClr val="778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50">
            <a:extLst>
              <a:ext uri="{FF2B5EF4-FFF2-40B4-BE49-F238E27FC236}">
                <a16:creationId xmlns:a16="http://schemas.microsoft.com/office/drawing/2014/main" id="{77D0A43C-9272-4DD1-BE53-272BC65D3B57}"/>
              </a:ext>
            </a:extLst>
          </p:cNvPr>
          <p:cNvCxnSpPr>
            <a:cxnSpLocks/>
          </p:cNvCxnSpPr>
          <p:nvPr/>
        </p:nvCxnSpPr>
        <p:spPr>
          <a:xfrm flipV="1">
            <a:off x="10743764" y="5385162"/>
            <a:ext cx="0" cy="493335"/>
          </a:xfrm>
          <a:prstGeom prst="straightConnector1">
            <a:avLst/>
          </a:prstGeom>
          <a:solidFill>
            <a:schemeClr val="accent1">
              <a:lumMod val="75000"/>
            </a:schemeClr>
          </a:solidFill>
          <a:ln w="73025">
            <a:solidFill>
              <a:srgbClr val="778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50">
            <a:extLst>
              <a:ext uri="{FF2B5EF4-FFF2-40B4-BE49-F238E27FC236}">
                <a16:creationId xmlns:a16="http://schemas.microsoft.com/office/drawing/2014/main" id="{77C6F7D9-4743-4CBD-B1C5-0CE9FDB2F99B}"/>
              </a:ext>
            </a:extLst>
          </p:cNvPr>
          <p:cNvCxnSpPr>
            <a:cxnSpLocks/>
            <a:stCxn id="39" idx="3"/>
            <a:endCxn id="11" idx="1"/>
          </p:cNvCxnSpPr>
          <p:nvPr/>
        </p:nvCxnSpPr>
        <p:spPr>
          <a:xfrm>
            <a:off x="1767427" y="2604311"/>
            <a:ext cx="1849003" cy="578428"/>
          </a:xfrm>
          <a:prstGeom prst="bentConnector3">
            <a:avLst>
              <a:gd name="adj1" fmla="val 6826"/>
            </a:avLst>
          </a:prstGeom>
          <a:ln w="28575">
            <a:solidFill>
              <a:srgbClr val="40A693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man-standing-black-silhouette_37437">
            <a:extLst>
              <a:ext uri="{FF2B5EF4-FFF2-40B4-BE49-F238E27FC236}">
                <a16:creationId xmlns:a16="http://schemas.microsoft.com/office/drawing/2014/main" id="{2DB746B7-35C6-443B-BC40-D50BB8924A49}"/>
              </a:ext>
            </a:extLst>
          </p:cNvPr>
          <p:cNvSpPr>
            <a:spLocks noChangeAspect="1"/>
          </p:cNvSpPr>
          <p:nvPr/>
        </p:nvSpPr>
        <p:spPr bwMode="auto">
          <a:xfrm>
            <a:off x="3601029" y="326228"/>
            <a:ext cx="268838" cy="461804"/>
          </a:xfrm>
          <a:custGeom>
            <a:avLst/>
            <a:gdLst>
              <a:gd name="connsiteX0" fmla="*/ 63232 w 337020"/>
              <a:gd name="connsiteY0" fmla="*/ 157714 h 605028"/>
              <a:gd name="connsiteX1" fmla="*/ 273869 w 337020"/>
              <a:gd name="connsiteY1" fmla="*/ 157714 h 605028"/>
              <a:gd name="connsiteX2" fmla="*/ 318594 w 337020"/>
              <a:gd name="connsiteY2" fmla="*/ 176109 h 605028"/>
              <a:gd name="connsiteX3" fmla="*/ 337020 w 337020"/>
              <a:gd name="connsiteY3" fmla="*/ 220840 h 605028"/>
              <a:gd name="connsiteX4" fmla="*/ 337020 w 337020"/>
              <a:gd name="connsiteY4" fmla="*/ 384288 h 605028"/>
              <a:gd name="connsiteX5" fmla="*/ 327848 w 337020"/>
              <a:gd name="connsiteY5" fmla="*/ 406654 h 605028"/>
              <a:gd name="connsiteX6" fmla="*/ 305445 w 337020"/>
              <a:gd name="connsiteY6" fmla="*/ 415811 h 605028"/>
              <a:gd name="connsiteX7" fmla="*/ 283042 w 337020"/>
              <a:gd name="connsiteY7" fmla="*/ 406654 h 605028"/>
              <a:gd name="connsiteX8" fmla="*/ 273869 w 337020"/>
              <a:gd name="connsiteY8" fmla="*/ 384288 h 605028"/>
              <a:gd name="connsiteX9" fmla="*/ 273869 w 337020"/>
              <a:gd name="connsiteY9" fmla="*/ 241828 h 605028"/>
              <a:gd name="connsiteX10" fmla="*/ 252765 w 337020"/>
              <a:gd name="connsiteY10" fmla="*/ 241828 h 605028"/>
              <a:gd name="connsiteX11" fmla="*/ 252765 w 337020"/>
              <a:gd name="connsiteY11" fmla="*/ 568238 h 605028"/>
              <a:gd name="connsiteX12" fmla="*/ 241888 w 337020"/>
              <a:gd name="connsiteY12" fmla="*/ 594250 h 605028"/>
              <a:gd name="connsiteX13" fmla="*/ 215914 w 337020"/>
              <a:gd name="connsiteY13" fmla="*/ 605028 h 605028"/>
              <a:gd name="connsiteX14" fmla="*/ 189939 w 337020"/>
              <a:gd name="connsiteY14" fmla="*/ 594250 h 605028"/>
              <a:gd name="connsiteX15" fmla="*/ 179062 w 337020"/>
              <a:gd name="connsiteY15" fmla="*/ 568238 h 605028"/>
              <a:gd name="connsiteX16" fmla="*/ 179062 w 337020"/>
              <a:gd name="connsiteY16" fmla="*/ 415811 h 605028"/>
              <a:gd name="connsiteX17" fmla="*/ 158039 w 337020"/>
              <a:gd name="connsiteY17" fmla="*/ 415811 h 605028"/>
              <a:gd name="connsiteX18" fmla="*/ 158039 w 337020"/>
              <a:gd name="connsiteY18" fmla="*/ 568238 h 605028"/>
              <a:gd name="connsiteX19" fmla="*/ 147162 w 337020"/>
              <a:gd name="connsiteY19" fmla="*/ 594250 h 605028"/>
              <a:gd name="connsiteX20" fmla="*/ 121106 w 337020"/>
              <a:gd name="connsiteY20" fmla="*/ 605028 h 605028"/>
              <a:gd name="connsiteX21" fmla="*/ 95132 w 337020"/>
              <a:gd name="connsiteY21" fmla="*/ 594250 h 605028"/>
              <a:gd name="connsiteX22" fmla="*/ 84255 w 337020"/>
              <a:gd name="connsiteY22" fmla="*/ 568238 h 605028"/>
              <a:gd name="connsiteX23" fmla="*/ 84255 w 337020"/>
              <a:gd name="connsiteY23" fmla="*/ 241828 h 605028"/>
              <a:gd name="connsiteX24" fmla="*/ 63232 w 337020"/>
              <a:gd name="connsiteY24" fmla="*/ 241828 h 605028"/>
              <a:gd name="connsiteX25" fmla="*/ 63232 w 337020"/>
              <a:gd name="connsiteY25" fmla="*/ 384288 h 605028"/>
              <a:gd name="connsiteX26" fmla="*/ 53978 w 337020"/>
              <a:gd name="connsiteY26" fmla="*/ 406654 h 605028"/>
              <a:gd name="connsiteX27" fmla="*/ 31575 w 337020"/>
              <a:gd name="connsiteY27" fmla="*/ 415811 h 605028"/>
              <a:gd name="connsiteX28" fmla="*/ 9253 w 337020"/>
              <a:gd name="connsiteY28" fmla="*/ 406654 h 605028"/>
              <a:gd name="connsiteX29" fmla="*/ 0 w 337020"/>
              <a:gd name="connsiteY29" fmla="*/ 384288 h 605028"/>
              <a:gd name="connsiteX30" fmla="*/ 0 w 337020"/>
              <a:gd name="connsiteY30" fmla="*/ 220840 h 605028"/>
              <a:gd name="connsiteX31" fmla="*/ 18426 w 337020"/>
              <a:gd name="connsiteY31" fmla="*/ 176109 h 605028"/>
              <a:gd name="connsiteX32" fmla="*/ 63232 w 337020"/>
              <a:gd name="connsiteY32" fmla="*/ 157714 h 605028"/>
              <a:gd name="connsiteX33" fmla="*/ 168469 w 337020"/>
              <a:gd name="connsiteY33" fmla="*/ 0 h 605028"/>
              <a:gd name="connsiteX34" fmla="*/ 220660 w 337020"/>
              <a:gd name="connsiteY34" fmla="*/ 21560 h 605028"/>
              <a:gd name="connsiteX35" fmla="*/ 242251 w 337020"/>
              <a:gd name="connsiteY35" fmla="*/ 73594 h 605028"/>
              <a:gd name="connsiteX36" fmla="*/ 220660 w 337020"/>
              <a:gd name="connsiteY36" fmla="*/ 125710 h 605028"/>
              <a:gd name="connsiteX37" fmla="*/ 168469 w 337020"/>
              <a:gd name="connsiteY37" fmla="*/ 147270 h 605028"/>
              <a:gd name="connsiteX38" fmla="*/ 116360 w 337020"/>
              <a:gd name="connsiteY38" fmla="*/ 125710 h 605028"/>
              <a:gd name="connsiteX39" fmla="*/ 94769 w 337020"/>
              <a:gd name="connsiteY39" fmla="*/ 73594 h 605028"/>
              <a:gd name="connsiteX40" fmla="*/ 116360 w 337020"/>
              <a:gd name="connsiteY40" fmla="*/ 21560 h 605028"/>
              <a:gd name="connsiteX41" fmla="*/ 168469 w 337020"/>
              <a:gd name="connsiteY41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37020" h="605028">
                <a:moveTo>
                  <a:pt x="63232" y="157714"/>
                </a:moveTo>
                <a:lnTo>
                  <a:pt x="273869" y="157714"/>
                </a:lnTo>
                <a:cubicBezTo>
                  <a:pt x="291402" y="157714"/>
                  <a:pt x="306338" y="163873"/>
                  <a:pt x="318594" y="176109"/>
                </a:cubicBezTo>
                <a:cubicBezTo>
                  <a:pt x="330932" y="188426"/>
                  <a:pt x="337020" y="203337"/>
                  <a:pt x="337020" y="220840"/>
                </a:cubicBezTo>
                <a:lnTo>
                  <a:pt x="337020" y="384288"/>
                </a:lnTo>
                <a:cubicBezTo>
                  <a:pt x="337020" y="393040"/>
                  <a:pt x="333936" y="400495"/>
                  <a:pt x="327848" y="406654"/>
                </a:cubicBezTo>
                <a:cubicBezTo>
                  <a:pt x="321679" y="412732"/>
                  <a:pt x="314211" y="415811"/>
                  <a:pt x="305445" y="415811"/>
                </a:cubicBezTo>
                <a:cubicBezTo>
                  <a:pt x="296678" y="415811"/>
                  <a:pt x="289211" y="412732"/>
                  <a:pt x="283042" y="406654"/>
                </a:cubicBezTo>
                <a:cubicBezTo>
                  <a:pt x="276954" y="400495"/>
                  <a:pt x="273869" y="393040"/>
                  <a:pt x="273869" y="384288"/>
                </a:cubicBezTo>
                <a:lnTo>
                  <a:pt x="273869" y="241828"/>
                </a:lnTo>
                <a:lnTo>
                  <a:pt x="252765" y="241828"/>
                </a:lnTo>
                <a:lnTo>
                  <a:pt x="252765" y="568238"/>
                </a:lnTo>
                <a:cubicBezTo>
                  <a:pt x="252765" y="578367"/>
                  <a:pt x="249194" y="586957"/>
                  <a:pt x="241888" y="594250"/>
                </a:cubicBezTo>
                <a:cubicBezTo>
                  <a:pt x="234664" y="601463"/>
                  <a:pt x="225979" y="605028"/>
                  <a:pt x="215914" y="605028"/>
                </a:cubicBezTo>
                <a:cubicBezTo>
                  <a:pt x="205848" y="605028"/>
                  <a:pt x="197163" y="601463"/>
                  <a:pt x="189939" y="594250"/>
                </a:cubicBezTo>
                <a:cubicBezTo>
                  <a:pt x="182715" y="586957"/>
                  <a:pt x="179062" y="578367"/>
                  <a:pt x="179062" y="568238"/>
                </a:cubicBezTo>
                <a:lnTo>
                  <a:pt x="179062" y="415811"/>
                </a:lnTo>
                <a:lnTo>
                  <a:pt x="158039" y="415811"/>
                </a:lnTo>
                <a:lnTo>
                  <a:pt x="158039" y="568238"/>
                </a:lnTo>
                <a:cubicBezTo>
                  <a:pt x="158039" y="578367"/>
                  <a:pt x="154386" y="586957"/>
                  <a:pt x="147162" y="594250"/>
                </a:cubicBezTo>
                <a:cubicBezTo>
                  <a:pt x="139938" y="601463"/>
                  <a:pt x="131253" y="605028"/>
                  <a:pt x="121106" y="605028"/>
                </a:cubicBezTo>
                <a:cubicBezTo>
                  <a:pt x="111041" y="605028"/>
                  <a:pt x="102356" y="601463"/>
                  <a:pt x="95132" y="594250"/>
                </a:cubicBezTo>
                <a:cubicBezTo>
                  <a:pt x="87908" y="586957"/>
                  <a:pt x="84255" y="578367"/>
                  <a:pt x="84255" y="568238"/>
                </a:cubicBezTo>
                <a:lnTo>
                  <a:pt x="84255" y="241828"/>
                </a:lnTo>
                <a:lnTo>
                  <a:pt x="63232" y="241828"/>
                </a:lnTo>
                <a:lnTo>
                  <a:pt x="63232" y="384288"/>
                </a:lnTo>
                <a:cubicBezTo>
                  <a:pt x="63232" y="393040"/>
                  <a:pt x="60147" y="400495"/>
                  <a:pt x="53978" y="406654"/>
                </a:cubicBezTo>
                <a:cubicBezTo>
                  <a:pt x="47809" y="412732"/>
                  <a:pt x="40423" y="415811"/>
                  <a:pt x="31575" y="415811"/>
                </a:cubicBezTo>
                <a:cubicBezTo>
                  <a:pt x="22809" y="415811"/>
                  <a:pt x="15341" y="412732"/>
                  <a:pt x="9253" y="406654"/>
                </a:cubicBezTo>
                <a:cubicBezTo>
                  <a:pt x="3084" y="400495"/>
                  <a:pt x="0" y="393040"/>
                  <a:pt x="0" y="384288"/>
                </a:cubicBezTo>
                <a:lnTo>
                  <a:pt x="0" y="220840"/>
                </a:lnTo>
                <a:cubicBezTo>
                  <a:pt x="0" y="203337"/>
                  <a:pt x="6169" y="188426"/>
                  <a:pt x="18426" y="176109"/>
                </a:cubicBezTo>
                <a:cubicBezTo>
                  <a:pt x="30764" y="163873"/>
                  <a:pt x="45699" y="157714"/>
                  <a:pt x="63232" y="157714"/>
                </a:cubicBezTo>
                <a:close/>
                <a:moveTo>
                  <a:pt x="168469" y="0"/>
                </a:moveTo>
                <a:cubicBezTo>
                  <a:pt x="188924" y="0"/>
                  <a:pt x="206294" y="7214"/>
                  <a:pt x="220660" y="21560"/>
                </a:cubicBezTo>
                <a:cubicBezTo>
                  <a:pt x="235027" y="35906"/>
                  <a:pt x="242251" y="53251"/>
                  <a:pt x="242251" y="73594"/>
                </a:cubicBezTo>
                <a:cubicBezTo>
                  <a:pt x="242251" y="94019"/>
                  <a:pt x="235027" y="111364"/>
                  <a:pt x="220660" y="125710"/>
                </a:cubicBezTo>
                <a:cubicBezTo>
                  <a:pt x="206294" y="140056"/>
                  <a:pt x="188924" y="147270"/>
                  <a:pt x="168469" y="147270"/>
                </a:cubicBezTo>
                <a:cubicBezTo>
                  <a:pt x="148096" y="147270"/>
                  <a:pt x="130726" y="140056"/>
                  <a:pt x="116360" y="125710"/>
                </a:cubicBezTo>
                <a:cubicBezTo>
                  <a:pt x="101993" y="111364"/>
                  <a:pt x="94769" y="94019"/>
                  <a:pt x="94769" y="73594"/>
                </a:cubicBezTo>
                <a:cubicBezTo>
                  <a:pt x="94769" y="53251"/>
                  <a:pt x="101993" y="35906"/>
                  <a:pt x="116360" y="21560"/>
                </a:cubicBezTo>
                <a:cubicBezTo>
                  <a:pt x="130726" y="7214"/>
                  <a:pt x="148096" y="0"/>
                  <a:pt x="168469" y="0"/>
                </a:cubicBezTo>
                <a:close/>
              </a:path>
            </a:pathLst>
          </a:custGeom>
          <a:solidFill>
            <a:srgbClr val="178AA1"/>
          </a:solidFill>
          <a:ln>
            <a:noFill/>
          </a:ln>
        </p:spPr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FCD312A-F39B-4149-8685-B246621BBBC0}"/>
              </a:ext>
            </a:extLst>
          </p:cNvPr>
          <p:cNvSpPr txBox="1"/>
          <p:nvPr/>
        </p:nvSpPr>
        <p:spPr>
          <a:xfrm>
            <a:off x="3429584" y="789733"/>
            <a:ext cx="664671" cy="247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普通用户</a:t>
            </a:r>
          </a:p>
        </p:txBody>
      </p:sp>
      <p:sp>
        <p:nvSpPr>
          <p:cNvPr id="136" name="man-standing-black-silhouette_37437">
            <a:extLst>
              <a:ext uri="{FF2B5EF4-FFF2-40B4-BE49-F238E27FC236}">
                <a16:creationId xmlns:a16="http://schemas.microsoft.com/office/drawing/2014/main" id="{65526080-94DF-49C9-98B5-4D578E927C96}"/>
              </a:ext>
            </a:extLst>
          </p:cNvPr>
          <p:cNvSpPr>
            <a:spLocks noChangeAspect="1"/>
          </p:cNvSpPr>
          <p:nvPr/>
        </p:nvSpPr>
        <p:spPr bwMode="auto">
          <a:xfrm>
            <a:off x="4635904" y="319314"/>
            <a:ext cx="268838" cy="461803"/>
          </a:xfrm>
          <a:custGeom>
            <a:avLst/>
            <a:gdLst>
              <a:gd name="connsiteX0" fmla="*/ 63232 w 337020"/>
              <a:gd name="connsiteY0" fmla="*/ 157714 h 605028"/>
              <a:gd name="connsiteX1" fmla="*/ 273869 w 337020"/>
              <a:gd name="connsiteY1" fmla="*/ 157714 h 605028"/>
              <a:gd name="connsiteX2" fmla="*/ 318594 w 337020"/>
              <a:gd name="connsiteY2" fmla="*/ 176109 h 605028"/>
              <a:gd name="connsiteX3" fmla="*/ 337020 w 337020"/>
              <a:gd name="connsiteY3" fmla="*/ 220840 h 605028"/>
              <a:gd name="connsiteX4" fmla="*/ 337020 w 337020"/>
              <a:gd name="connsiteY4" fmla="*/ 384288 h 605028"/>
              <a:gd name="connsiteX5" fmla="*/ 327848 w 337020"/>
              <a:gd name="connsiteY5" fmla="*/ 406654 h 605028"/>
              <a:gd name="connsiteX6" fmla="*/ 305445 w 337020"/>
              <a:gd name="connsiteY6" fmla="*/ 415811 h 605028"/>
              <a:gd name="connsiteX7" fmla="*/ 283042 w 337020"/>
              <a:gd name="connsiteY7" fmla="*/ 406654 h 605028"/>
              <a:gd name="connsiteX8" fmla="*/ 273869 w 337020"/>
              <a:gd name="connsiteY8" fmla="*/ 384288 h 605028"/>
              <a:gd name="connsiteX9" fmla="*/ 273869 w 337020"/>
              <a:gd name="connsiteY9" fmla="*/ 241828 h 605028"/>
              <a:gd name="connsiteX10" fmla="*/ 252765 w 337020"/>
              <a:gd name="connsiteY10" fmla="*/ 241828 h 605028"/>
              <a:gd name="connsiteX11" fmla="*/ 252765 w 337020"/>
              <a:gd name="connsiteY11" fmla="*/ 568238 h 605028"/>
              <a:gd name="connsiteX12" fmla="*/ 241888 w 337020"/>
              <a:gd name="connsiteY12" fmla="*/ 594250 h 605028"/>
              <a:gd name="connsiteX13" fmla="*/ 215914 w 337020"/>
              <a:gd name="connsiteY13" fmla="*/ 605028 h 605028"/>
              <a:gd name="connsiteX14" fmla="*/ 189939 w 337020"/>
              <a:gd name="connsiteY14" fmla="*/ 594250 h 605028"/>
              <a:gd name="connsiteX15" fmla="*/ 179062 w 337020"/>
              <a:gd name="connsiteY15" fmla="*/ 568238 h 605028"/>
              <a:gd name="connsiteX16" fmla="*/ 179062 w 337020"/>
              <a:gd name="connsiteY16" fmla="*/ 415811 h 605028"/>
              <a:gd name="connsiteX17" fmla="*/ 158039 w 337020"/>
              <a:gd name="connsiteY17" fmla="*/ 415811 h 605028"/>
              <a:gd name="connsiteX18" fmla="*/ 158039 w 337020"/>
              <a:gd name="connsiteY18" fmla="*/ 568238 h 605028"/>
              <a:gd name="connsiteX19" fmla="*/ 147162 w 337020"/>
              <a:gd name="connsiteY19" fmla="*/ 594250 h 605028"/>
              <a:gd name="connsiteX20" fmla="*/ 121106 w 337020"/>
              <a:gd name="connsiteY20" fmla="*/ 605028 h 605028"/>
              <a:gd name="connsiteX21" fmla="*/ 95132 w 337020"/>
              <a:gd name="connsiteY21" fmla="*/ 594250 h 605028"/>
              <a:gd name="connsiteX22" fmla="*/ 84255 w 337020"/>
              <a:gd name="connsiteY22" fmla="*/ 568238 h 605028"/>
              <a:gd name="connsiteX23" fmla="*/ 84255 w 337020"/>
              <a:gd name="connsiteY23" fmla="*/ 241828 h 605028"/>
              <a:gd name="connsiteX24" fmla="*/ 63232 w 337020"/>
              <a:gd name="connsiteY24" fmla="*/ 241828 h 605028"/>
              <a:gd name="connsiteX25" fmla="*/ 63232 w 337020"/>
              <a:gd name="connsiteY25" fmla="*/ 384288 h 605028"/>
              <a:gd name="connsiteX26" fmla="*/ 53978 w 337020"/>
              <a:gd name="connsiteY26" fmla="*/ 406654 h 605028"/>
              <a:gd name="connsiteX27" fmla="*/ 31575 w 337020"/>
              <a:gd name="connsiteY27" fmla="*/ 415811 h 605028"/>
              <a:gd name="connsiteX28" fmla="*/ 9253 w 337020"/>
              <a:gd name="connsiteY28" fmla="*/ 406654 h 605028"/>
              <a:gd name="connsiteX29" fmla="*/ 0 w 337020"/>
              <a:gd name="connsiteY29" fmla="*/ 384288 h 605028"/>
              <a:gd name="connsiteX30" fmla="*/ 0 w 337020"/>
              <a:gd name="connsiteY30" fmla="*/ 220840 h 605028"/>
              <a:gd name="connsiteX31" fmla="*/ 18426 w 337020"/>
              <a:gd name="connsiteY31" fmla="*/ 176109 h 605028"/>
              <a:gd name="connsiteX32" fmla="*/ 63232 w 337020"/>
              <a:gd name="connsiteY32" fmla="*/ 157714 h 605028"/>
              <a:gd name="connsiteX33" fmla="*/ 168469 w 337020"/>
              <a:gd name="connsiteY33" fmla="*/ 0 h 605028"/>
              <a:gd name="connsiteX34" fmla="*/ 220660 w 337020"/>
              <a:gd name="connsiteY34" fmla="*/ 21560 h 605028"/>
              <a:gd name="connsiteX35" fmla="*/ 242251 w 337020"/>
              <a:gd name="connsiteY35" fmla="*/ 73594 h 605028"/>
              <a:gd name="connsiteX36" fmla="*/ 220660 w 337020"/>
              <a:gd name="connsiteY36" fmla="*/ 125710 h 605028"/>
              <a:gd name="connsiteX37" fmla="*/ 168469 w 337020"/>
              <a:gd name="connsiteY37" fmla="*/ 147270 h 605028"/>
              <a:gd name="connsiteX38" fmla="*/ 116360 w 337020"/>
              <a:gd name="connsiteY38" fmla="*/ 125710 h 605028"/>
              <a:gd name="connsiteX39" fmla="*/ 94769 w 337020"/>
              <a:gd name="connsiteY39" fmla="*/ 73594 h 605028"/>
              <a:gd name="connsiteX40" fmla="*/ 116360 w 337020"/>
              <a:gd name="connsiteY40" fmla="*/ 21560 h 605028"/>
              <a:gd name="connsiteX41" fmla="*/ 168469 w 337020"/>
              <a:gd name="connsiteY41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37020" h="605028">
                <a:moveTo>
                  <a:pt x="63232" y="157714"/>
                </a:moveTo>
                <a:lnTo>
                  <a:pt x="273869" y="157714"/>
                </a:lnTo>
                <a:cubicBezTo>
                  <a:pt x="291402" y="157714"/>
                  <a:pt x="306338" y="163873"/>
                  <a:pt x="318594" y="176109"/>
                </a:cubicBezTo>
                <a:cubicBezTo>
                  <a:pt x="330932" y="188426"/>
                  <a:pt x="337020" y="203337"/>
                  <a:pt x="337020" y="220840"/>
                </a:cubicBezTo>
                <a:lnTo>
                  <a:pt x="337020" y="384288"/>
                </a:lnTo>
                <a:cubicBezTo>
                  <a:pt x="337020" y="393040"/>
                  <a:pt x="333936" y="400495"/>
                  <a:pt x="327848" y="406654"/>
                </a:cubicBezTo>
                <a:cubicBezTo>
                  <a:pt x="321679" y="412732"/>
                  <a:pt x="314211" y="415811"/>
                  <a:pt x="305445" y="415811"/>
                </a:cubicBezTo>
                <a:cubicBezTo>
                  <a:pt x="296678" y="415811"/>
                  <a:pt x="289211" y="412732"/>
                  <a:pt x="283042" y="406654"/>
                </a:cubicBezTo>
                <a:cubicBezTo>
                  <a:pt x="276954" y="400495"/>
                  <a:pt x="273869" y="393040"/>
                  <a:pt x="273869" y="384288"/>
                </a:cubicBezTo>
                <a:lnTo>
                  <a:pt x="273869" y="241828"/>
                </a:lnTo>
                <a:lnTo>
                  <a:pt x="252765" y="241828"/>
                </a:lnTo>
                <a:lnTo>
                  <a:pt x="252765" y="568238"/>
                </a:lnTo>
                <a:cubicBezTo>
                  <a:pt x="252765" y="578367"/>
                  <a:pt x="249194" y="586957"/>
                  <a:pt x="241888" y="594250"/>
                </a:cubicBezTo>
                <a:cubicBezTo>
                  <a:pt x="234664" y="601463"/>
                  <a:pt x="225979" y="605028"/>
                  <a:pt x="215914" y="605028"/>
                </a:cubicBezTo>
                <a:cubicBezTo>
                  <a:pt x="205848" y="605028"/>
                  <a:pt x="197163" y="601463"/>
                  <a:pt x="189939" y="594250"/>
                </a:cubicBezTo>
                <a:cubicBezTo>
                  <a:pt x="182715" y="586957"/>
                  <a:pt x="179062" y="578367"/>
                  <a:pt x="179062" y="568238"/>
                </a:cubicBezTo>
                <a:lnTo>
                  <a:pt x="179062" y="415811"/>
                </a:lnTo>
                <a:lnTo>
                  <a:pt x="158039" y="415811"/>
                </a:lnTo>
                <a:lnTo>
                  <a:pt x="158039" y="568238"/>
                </a:lnTo>
                <a:cubicBezTo>
                  <a:pt x="158039" y="578367"/>
                  <a:pt x="154386" y="586957"/>
                  <a:pt x="147162" y="594250"/>
                </a:cubicBezTo>
                <a:cubicBezTo>
                  <a:pt x="139938" y="601463"/>
                  <a:pt x="131253" y="605028"/>
                  <a:pt x="121106" y="605028"/>
                </a:cubicBezTo>
                <a:cubicBezTo>
                  <a:pt x="111041" y="605028"/>
                  <a:pt x="102356" y="601463"/>
                  <a:pt x="95132" y="594250"/>
                </a:cubicBezTo>
                <a:cubicBezTo>
                  <a:pt x="87908" y="586957"/>
                  <a:pt x="84255" y="578367"/>
                  <a:pt x="84255" y="568238"/>
                </a:cubicBezTo>
                <a:lnTo>
                  <a:pt x="84255" y="241828"/>
                </a:lnTo>
                <a:lnTo>
                  <a:pt x="63232" y="241828"/>
                </a:lnTo>
                <a:lnTo>
                  <a:pt x="63232" y="384288"/>
                </a:lnTo>
                <a:cubicBezTo>
                  <a:pt x="63232" y="393040"/>
                  <a:pt x="60147" y="400495"/>
                  <a:pt x="53978" y="406654"/>
                </a:cubicBezTo>
                <a:cubicBezTo>
                  <a:pt x="47809" y="412732"/>
                  <a:pt x="40423" y="415811"/>
                  <a:pt x="31575" y="415811"/>
                </a:cubicBezTo>
                <a:cubicBezTo>
                  <a:pt x="22809" y="415811"/>
                  <a:pt x="15341" y="412732"/>
                  <a:pt x="9253" y="406654"/>
                </a:cubicBezTo>
                <a:cubicBezTo>
                  <a:pt x="3084" y="400495"/>
                  <a:pt x="0" y="393040"/>
                  <a:pt x="0" y="384288"/>
                </a:cubicBezTo>
                <a:lnTo>
                  <a:pt x="0" y="220840"/>
                </a:lnTo>
                <a:cubicBezTo>
                  <a:pt x="0" y="203337"/>
                  <a:pt x="6169" y="188426"/>
                  <a:pt x="18426" y="176109"/>
                </a:cubicBezTo>
                <a:cubicBezTo>
                  <a:pt x="30764" y="163873"/>
                  <a:pt x="45699" y="157714"/>
                  <a:pt x="63232" y="157714"/>
                </a:cubicBezTo>
                <a:close/>
                <a:moveTo>
                  <a:pt x="168469" y="0"/>
                </a:moveTo>
                <a:cubicBezTo>
                  <a:pt x="188924" y="0"/>
                  <a:pt x="206294" y="7214"/>
                  <a:pt x="220660" y="21560"/>
                </a:cubicBezTo>
                <a:cubicBezTo>
                  <a:pt x="235027" y="35906"/>
                  <a:pt x="242251" y="53251"/>
                  <a:pt x="242251" y="73594"/>
                </a:cubicBezTo>
                <a:cubicBezTo>
                  <a:pt x="242251" y="94019"/>
                  <a:pt x="235027" y="111364"/>
                  <a:pt x="220660" y="125710"/>
                </a:cubicBezTo>
                <a:cubicBezTo>
                  <a:pt x="206294" y="140056"/>
                  <a:pt x="188924" y="147270"/>
                  <a:pt x="168469" y="147270"/>
                </a:cubicBezTo>
                <a:cubicBezTo>
                  <a:pt x="148096" y="147270"/>
                  <a:pt x="130726" y="140056"/>
                  <a:pt x="116360" y="125710"/>
                </a:cubicBezTo>
                <a:cubicBezTo>
                  <a:pt x="101993" y="111364"/>
                  <a:pt x="94769" y="94019"/>
                  <a:pt x="94769" y="73594"/>
                </a:cubicBezTo>
                <a:cubicBezTo>
                  <a:pt x="94769" y="53251"/>
                  <a:pt x="101993" y="35906"/>
                  <a:pt x="116360" y="21560"/>
                </a:cubicBezTo>
                <a:cubicBezTo>
                  <a:pt x="130726" y="7214"/>
                  <a:pt x="148096" y="0"/>
                  <a:pt x="168469" y="0"/>
                </a:cubicBezTo>
                <a:close/>
              </a:path>
            </a:pathLst>
          </a:custGeom>
          <a:solidFill>
            <a:srgbClr val="178AA1"/>
          </a:solidFill>
          <a:ln>
            <a:noFill/>
          </a:ln>
        </p:spPr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42D99743-E185-4009-AA2F-7FE0B84E7623}"/>
              </a:ext>
            </a:extLst>
          </p:cNvPr>
          <p:cNvSpPr txBox="1"/>
          <p:nvPr/>
        </p:nvSpPr>
        <p:spPr>
          <a:xfrm>
            <a:off x="4450192" y="782818"/>
            <a:ext cx="664671" cy="247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运营人员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A85E163-DEFF-46A2-9DCE-803241D346EA}"/>
              </a:ext>
            </a:extLst>
          </p:cNvPr>
          <p:cNvSpPr txBox="1"/>
          <p:nvPr/>
        </p:nvSpPr>
        <p:spPr>
          <a:xfrm>
            <a:off x="6762401" y="5592467"/>
            <a:ext cx="550423" cy="252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77E270B-1B9B-49C2-B275-15B12330A59D}"/>
              </a:ext>
            </a:extLst>
          </p:cNvPr>
          <p:cNvSpPr txBox="1"/>
          <p:nvPr/>
        </p:nvSpPr>
        <p:spPr>
          <a:xfrm>
            <a:off x="8771246" y="5592467"/>
            <a:ext cx="550423" cy="252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DCE6C8F-C6EA-4849-8191-A73738B6E494}"/>
              </a:ext>
            </a:extLst>
          </p:cNvPr>
          <p:cNvSpPr txBox="1"/>
          <p:nvPr/>
        </p:nvSpPr>
        <p:spPr>
          <a:xfrm>
            <a:off x="10859735" y="5592467"/>
            <a:ext cx="550423" cy="252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cxnSp>
        <p:nvCxnSpPr>
          <p:cNvPr id="75" name="直接箭头连接符 50">
            <a:extLst>
              <a:ext uri="{FF2B5EF4-FFF2-40B4-BE49-F238E27FC236}">
                <a16:creationId xmlns:a16="http://schemas.microsoft.com/office/drawing/2014/main" id="{9AB78948-9C8C-4B6C-A435-700F7FF20787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5292391" y="4038101"/>
            <a:ext cx="801579" cy="89916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7DD6214-8166-4D29-AC58-18B72852542D}"/>
              </a:ext>
            </a:extLst>
          </p:cNvPr>
          <p:cNvSpPr/>
          <p:nvPr/>
        </p:nvSpPr>
        <p:spPr>
          <a:xfrm>
            <a:off x="2018038" y="1142121"/>
            <a:ext cx="3493280" cy="2509071"/>
          </a:xfrm>
          <a:prstGeom prst="rect">
            <a:avLst/>
          </a:prstGeom>
          <a:noFill/>
          <a:ln w="28575" cap="flat" cmpd="sng" algn="ctr">
            <a:solidFill>
              <a:srgbClr val="5268A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知库网站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C7B146-8296-4852-AE26-D3F482C22EA8}"/>
              </a:ext>
            </a:extLst>
          </p:cNvPr>
          <p:cNvSpPr/>
          <p:nvPr/>
        </p:nvSpPr>
        <p:spPr>
          <a:xfrm>
            <a:off x="3607996" y="1458359"/>
            <a:ext cx="1358531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知库门户子系统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20D30A-5FFC-4136-9D25-C55A81A8A13B}"/>
              </a:ext>
            </a:extLst>
          </p:cNvPr>
          <p:cNvSpPr/>
          <p:nvPr/>
        </p:nvSpPr>
        <p:spPr>
          <a:xfrm>
            <a:off x="3616430" y="3002680"/>
            <a:ext cx="1358531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知库运营子系统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E123BA-1477-468C-89B5-B12A0ADAE648}"/>
              </a:ext>
            </a:extLst>
          </p:cNvPr>
          <p:cNvSpPr/>
          <p:nvPr/>
        </p:nvSpPr>
        <p:spPr>
          <a:xfrm>
            <a:off x="2114456" y="2375191"/>
            <a:ext cx="1358531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内容发布子系统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E23E46-8B12-406F-BFAC-C9AC51636274}"/>
              </a:ext>
            </a:extLst>
          </p:cNvPr>
          <p:cNvSpPr/>
          <p:nvPr/>
        </p:nvSpPr>
        <p:spPr>
          <a:xfrm>
            <a:off x="2018038" y="4055618"/>
            <a:ext cx="3493280" cy="1268891"/>
          </a:xfrm>
          <a:prstGeom prst="rect">
            <a:avLst/>
          </a:prstGeom>
          <a:noFill/>
          <a:ln w="28575" cap="flat" cmpd="sng" algn="ctr">
            <a:solidFill>
              <a:srgbClr val="5268A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基础数据管理系统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5FD5AB-32F7-473D-B867-8076C7DD6CA9}"/>
              </a:ext>
            </a:extLst>
          </p:cNvPr>
          <p:cNvSpPr/>
          <p:nvPr/>
        </p:nvSpPr>
        <p:spPr>
          <a:xfrm>
            <a:off x="3933859" y="4757202"/>
            <a:ext cx="1358531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语料管理子系统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21C7C3-9C06-4839-B6B2-CF8DF8EC11C0}"/>
              </a:ext>
            </a:extLst>
          </p:cNvPr>
          <p:cNvSpPr/>
          <p:nvPr/>
        </p:nvSpPr>
        <p:spPr>
          <a:xfrm>
            <a:off x="2312912" y="4731118"/>
            <a:ext cx="1358531" cy="360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基础数据管理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BE9A872-6C8C-4A4A-AF80-345E14B03D71}"/>
              </a:ext>
            </a:extLst>
          </p:cNvPr>
          <p:cNvCxnSpPr>
            <a:cxnSpLocks/>
          </p:cNvCxnSpPr>
          <p:nvPr/>
        </p:nvCxnSpPr>
        <p:spPr>
          <a:xfrm>
            <a:off x="3964110" y="1844869"/>
            <a:ext cx="0" cy="114303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43247DD-A448-47FD-8C96-D01241911072}"/>
              </a:ext>
            </a:extLst>
          </p:cNvPr>
          <p:cNvCxnSpPr>
            <a:cxnSpLocks/>
          </p:cNvCxnSpPr>
          <p:nvPr/>
        </p:nvCxnSpPr>
        <p:spPr>
          <a:xfrm flipV="1">
            <a:off x="4439092" y="1818477"/>
            <a:ext cx="0" cy="116942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3A591408-8A37-41C8-A4BA-323EADFCF72E}"/>
              </a:ext>
            </a:extLst>
          </p:cNvPr>
          <p:cNvSpPr txBox="1"/>
          <p:nvPr/>
        </p:nvSpPr>
        <p:spPr>
          <a:xfrm>
            <a:off x="4385935" y="2171531"/>
            <a:ext cx="322561" cy="5755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提交任务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833B6FB-45EB-4FFF-8856-4FD3C66093FE}"/>
              </a:ext>
            </a:extLst>
          </p:cNvPr>
          <p:cNvSpPr txBox="1"/>
          <p:nvPr/>
        </p:nvSpPr>
        <p:spPr>
          <a:xfrm>
            <a:off x="3913394" y="2170989"/>
            <a:ext cx="322561" cy="5755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发布任务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570E29E-C4CA-4061-BE18-CEF7373217BF}"/>
              </a:ext>
            </a:extLst>
          </p:cNvPr>
          <p:cNvCxnSpPr>
            <a:cxnSpLocks/>
            <a:stCxn id="12" idx="0"/>
            <a:endCxn id="2" idx="1"/>
          </p:cNvCxnSpPr>
          <p:nvPr/>
        </p:nvCxnSpPr>
        <p:spPr>
          <a:xfrm rot="5400000" flipH="1" flipV="1">
            <a:off x="2832473" y="1599667"/>
            <a:ext cx="736773" cy="814274"/>
          </a:xfrm>
          <a:prstGeom prst="bentConnector2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4A9599F-89E9-480D-BC1B-13B90EA7AC3C}"/>
              </a:ext>
            </a:extLst>
          </p:cNvPr>
          <p:cNvSpPr txBox="1"/>
          <p:nvPr/>
        </p:nvSpPr>
        <p:spPr>
          <a:xfrm>
            <a:off x="2784892" y="2050820"/>
            <a:ext cx="664671" cy="23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发布内容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822FA9F-484F-4903-BB31-2975C97AA4BD}"/>
              </a:ext>
            </a:extLst>
          </p:cNvPr>
          <p:cNvSpPr txBox="1"/>
          <p:nvPr/>
        </p:nvSpPr>
        <p:spPr>
          <a:xfrm>
            <a:off x="3747494" y="4190488"/>
            <a:ext cx="469111" cy="380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语料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45B1E61-76D5-4C3F-A291-1C1D8B927D9F}"/>
              </a:ext>
            </a:extLst>
          </p:cNvPr>
          <p:cNvSpPr txBox="1"/>
          <p:nvPr/>
        </p:nvSpPr>
        <p:spPr>
          <a:xfrm>
            <a:off x="4276830" y="3734169"/>
            <a:ext cx="664671" cy="23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生成语料</a:t>
            </a:r>
          </a:p>
        </p:txBody>
      </p:sp>
      <p:cxnSp>
        <p:nvCxnSpPr>
          <p:cNvPr id="64" name="直接箭头连接符 50">
            <a:extLst>
              <a:ext uri="{FF2B5EF4-FFF2-40B4-BE49-F238E27FC236}">
                <a16:creationId xmlns:a16="http://schemas.microsoft.com/office/drawing/2014/main" id="{919C561B-5E3F-455F-8315-C5AF0330C25F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16200000" flipH="1">
            <a:off x="3757209" y="3901285"/>
            <a:ext cx="1394405" cy="317429"/>
          </a:xfrm>
          <a:prstGeom prst="bentConnector3">
            <a:avLst>
              <a:gd name="adj1" fmla="val 68976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048A70A4-2AD0-473C-B70D-8FF5E3209A1E}"/>
              </a:ext>
            </a:extLst>
          </p:cNvPr>
          <p:cNvSpPr txBox="1"/>
          <p:nvPr/>
        </p:nvSpPr>
        <p:spPr>
          <a:xfrm>
            <a:off x="1975538" y="2935069"/>
            <a:ext cx="664671" cy="23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同步样品</a:t>
            </a:r>
          </a:p>
        </p:txBody>
      </p:sp>
      <p:sp>
        <p:nvSpPr>
          <p:cNvPr id="153" name="man-standing-black-silhouette_37437">
            <a:extLst>
              <a:ext uri="{FF2B5EF4-FFF2-40B4-BE49-F238E27FC236}">
                <a16:creationId xmlns:a16="http://schemas.microsoft.com/office/drawing/2014/main" id="{F8D3F752-176D-410C-A1CD-C3126F98FAF1}"/>
              </a:ext>
            </a:extLst>
          </p:cNvPr>
          <p:cNvSpPr>
            <a:spLocks noChangeAspect="1"/>
          </p:cNvSpPr>
          <p:nvPr/>
        </p:nvSpPr>
        <p:spPr bwMode="auto">
          <a:xfrm>
            <a:off x="8181473" y="319314"/>
            <a:ext cx="268838" cy="461804"/>
          </a:xfrm>
          <a:custGeom>
            <a:avLst/>
            <a:gdLst>
              <a:gd name="connsiteX0" fmla="*/ 63232 w 337020"/>
              <a:gd name="connsiteY0" fmla="*/ 157714 h 605028"/>
              <a:gd name="connsiteX1" fmla="*/ 273869 w 337020"/>
              <a:gd name="connsiteY1" fmla="*/ 157714 h 605028"/>
              <a:gd name="connsiteX2" fmla="*/ 318594 w 337020"/>
              <a:gd name="connsiteY2" fmla="*/ 176109 h 605028"/>
              <a:gd name="connsiteX3" fmla="*/ 337020 w 337020"/>
              <a:gd name="connsiteY3" fmla="*/ 220840 h 605028"/>
              <a:gd name="connsiteX4" fmla="*/ 337020 w 337020"/>
              <a:gd name="connsiteY4" fmla="*/ 384288 h 605028"/>
              <a:gd name="connsiteX5" fmla="*/ 327848 w 337020"/>
              <a:gd name="connsiteY5" fmla="*/ 406654 h 605028"/>
              <a:gd name="connsiteX6" fmla="*/ 305445 w 337020"/>
              <a:gd name="connsiteY6" fmla="*/ 415811 h 605028"/>
              <a:gd name="connsiteX7" fmla="*/ 283042 w 337020"/>
              <a:gd name="connsiteY7" fmla="*/ 406654 h 605028"/>
              <a:gd name="connsiteX8" fmla="*/ 273869 w 337020"/>
              <a:gd name="connsiteY8" fmla="*/ 384288 h 605028"/>
              <a:gd name="connsiteX9" fmla="*/ 273869 w 337020"/>
              <a:gd name="connsiteY9" fmla="*/ 241828 h 605028"/>
              <a:gd name="connsiteX10" fmla="*/ 252765 w 337020"/>
              <a:gd name="connsiteY10" fmla="*/ 241828 h 605028"/>
              <a:gd name="connsiteX11" fmla="*/ 252765 w 337020"/>
              <a:gd name="connsiteY11" fmla="*/ 568238 h 605028"/>
              <a:gd name="connsiteX12" fmla="*/ 241888 w 337020"/>
              <a:gd name="connsiteY12" fmla="*/ 594250 h 605028"/>
              <a:gd name="connsiteX13" fmla="*/ 215914 w 337020"/>
              <a:gd name="connsiteY13" fmla="*/ 605028 h 605028"/>
              <a:gd name="connsiteX14" fmla="*/ 189939 w 337020"/>
              <a:gd name="connsiteY14" fmla="*/ 594250 h 605028"/>
              <a:gd name="connsiteX15" fmla="*/ 179062 w 337020"/>
              <a:gd name="connsiteY15" fmla="*/ 568238 h 605028"/>
              <a:gd name="connsiteX16" fmla="*/ 179062 w 337020"/>
              <a:gd name="connsiteY16" fmla="*/ 415811 h 605028"/>
              <a:gd name="connsiteX17" fmla="*/ 158039 w 337020"/>
              <a:gd name="connsiteY17" fmla="*/ 415811 h 605028"/>
              <a:gd name="connsiteX18" fmla="*/ 158039 w 337020"/>
              <a:gd name="connsiteY18" fmla="*/ 568238 h 605028"/>
              <a:gd name="connsiteX19" fmla="*/ 147162 w 337020"/>
              <a:gd name="connsiteY19" fmla="*/ 594250 h 605028"/>
              <a:gd name="connsiteX20" fmla="*/ 121106 w 337020"/>
              <a:gd name="connsiteY20" fmla="*/ 605028 h 605028"/>
              <a:gd name="connsiteX21" fmla="*/ 95132 w 337020"/>
              <a:gd name="connsiteY21" fmla="*/ 594250 h 605028"/>
              <a:gd name="connsiteX22" fmla="*/ 84255 w 337020"/>
              <a:gd name="connsiteY22" fmla="*/ 568238 h 605028"/>
              <a:gd name="connsiteX23" fmla="*/ 84255 w 337020"/>
              <a:gd name="connsiteY23" fmla="*/ 241828 h 605028"/>
              <a:gd name="connsiteX24" fmla="*/ 63232 w 337020"/>
              <a:gd name="connsiteY24" fmla="*/ 241828 h 605028"/>
              <a:gd name="connsiteX25" fmla="*/ 63232 w 337020"/>
              <a:gd name="connsiteY25" fmla="*/ 384288 h 605028"/>
              <a:gd name="connsiteX26" fmla="*/ 53978 w 337020"/>
              <a:gd name="connsiteY26" fmla="*/ 406654 h 605028"/>
              <a:gd name="connsiteX27" fmla="*/ 31575 w 337020"/>
              <a:gd name="connsiteY27" fmla="*/ 415811 h 605028"/>
              <a:gd name="connsiteX28" fmla="*/ 9253 w 337020"/>
              <a:gd name="connsiteY28" fmla="*/ 406654 h 605028"/>
              <a:gd name="connsiteX29" fmla="*/ 0 w 337020"/>
              <a:gd name="connsiteY29" fmla="*/ 384288 h 605028"/>
              <a:gd name="connsiteX30" fmla="*/ 0 w 337020"/>
              <a:gd name="connsiteY30" fmla="*/ 220840 h 605028"/>
              <a:gd name="connsiteX31" fmla="*/ 18426 w 337020"/>
              <a:gd name="connsiteY31" fmla="*/ 176109 h 605028"/>
              <a:gd name="connsiteX32" fmla="*/ 63232 w 337020"/>
              <a:gd name="connsiteY32" fmla="*/ 157714 h 605028"/>
              <a:gd name="connsiteX33" fmla="*/ 168469 w 337020"/>
              <a:gd name="connsiteY33" fmla="*/ 0 h 605028"/>
              <a:gd name="connsiteX34" fmla="*/ 220660 w 337020"/>
              <a:gd name="connsiteY34" fmla="*/ 21560 h 605028"/>
              <a:gd name="connsiteX35" fmla="*/ 242251 w 337020"/>
              <a:gd name="connsiteY35" fmla="*/ 73594 h 605028"/>
              <a:gd name="connsiteX36" fmla="*/ 220660 w 337020"/>
              <a:gd name="connsiteY36" fmla="*/ 125710 h 605028"/>
              <a:gd name="connsiteX37" fmla="*/ 168469 w 337020"/>
              <a:gd name="connsiteY37" fmla="*/ 147270 h 605028"/>
              <a:gd name="connsiteX38" fmla="*/ 116360 w 337020"/>
              <a:gd name="connsiteY38" fmla="*/ 125710 h 605028"/>
              <a:gd name="connsiteX39" fmla="*/ 94769 w 337020"/>
              <a:gd name="connsiteY39" fmla="*/ 73594 h 605028"/>
              <a:gd name="connsiteX40" fmla="*/ 116360 w 337020"/>
              <a:gd name="connsiteY40" fmla="*/ 21560 h 605028"/>
              <a:gd name="connsiteX41" fmla="*/ 168469 w 337020"/>
              <a:gd name="connsiteY41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37020" h="605028">
                <a:moveTo>
                  <a:pt x="63232" y="157714"/>
                </a:moveTo>
                <a:lnTo>
                  <a:pt x="273869" y="157714"/>
                </a:lnTo>
                <a:cubicBezTo>
                  <a:pt x="291402" y="157714"/>
                  <a:pt x="306338" y="163873"/>
                  <a:pt x="318594" y="176109"/>
                </a:cubicBezTo>
                <a:cubicBezTo>
                  <a:pt x="330932" y="188426"/>
                  <a:pt x="337020" y="203337"/>
                  <a:pt x="337020" y="220840"/>
                </a:cubicBezTo>
                <a:lnTo>
                  <a:pt x="337020" y="384288"/>
                </a:lnTo>
                <a:cubicBezTo>
                  <a:pt x="337020" y="393040"/>
                  <a:pt x="333936" y="400495"/>
                  <a:pt x="327848" y="406654"/>
                </a:cubicBezTo>
                <a:cubicBezTo>
                  <a:pt x="321679" y="412732"/>
                  <a:pt x="314211" y="415811"/>
                  <a:pt x="305445" y="415811"/>
                </a:cubicBezTo>
                <a:cubicBezTo>
                  <a:pt x="296678" y="415811"/>
                  <a:pt x="289211" y="412732"/>
                  <a:pt x="283042" y="406654"/>
                </a:cubicBezTo>
                <a:cubicBezTo>
                  <a:pt x="276954" y="400495"/>
                  <a:pt x="273869" y="393040"/>
                  <a:pt x="273869" y="384288"/>
                </a:cubicBezTo>
                <a:lnTo>
                  <a:pt x="273869" y="241828"/>
                </a:lnTo>
                <a:lnTo>
                  <a:pt x="252765" y="241828"/>
                </a:lnTo>
                <a:lnTo>
                  <a:pt x="252765" y="568238"/>
                </a:lnTo>
                <a:cubicBezTo>
                  <a:pt x="252765" y="578367"/>
                  <a:pt x="249194" y="586957"/>
                  <a:pt x="241888" y="594250"/>
                </a:cubicBezTo>
                <a:cubicBezTo>
                  <a:pt x="234664" y="601463"/>
                  <a:pt x="225979" y="605028"/>
                  <a:pt x="215914" y="605028"/>
                </a:cubicBezTo>
                <a:cubicBezTo>
                  <a:pt x="205848" y="605028"/>
                  <a:pt x="197163" y="601463"/>
                  <a:pt x="189939" y="594250"/>
                </a:cubicBezTo>
                <a:cubicBezTo>
                  <a:pt x="182715" y="586957"/>
                  <a:pt x="179062" y="578367"/>
                  <a:pt x="179062" y="568238"/>
                </a:cubicBezTo>
                <a:lnTo>
                  <a:pt x="179062" y="415811"/>
                </a:lnTo>
                <a:lnTo>
                  <a:pt x="158039" y="415811"/>
                </a:lnTo>
                <a:lnTo>
                  <a:pt x="158039" y="568238"/>
                </a:lnTo>
                <a:cubicBezTo>
                  <a:pt x="158039" y="578367"/>
                  <a:pt x="154386" y="586957"/>
                  <a:pt x="147162" y="594250"/>
                </a:cubicBezTo>
                <a:cubicBezTo>
                  <a:pt x="139938" y="601463"/>
                  <a:pt x="131253" y="605028"/>
                  <a:pt x="121106" y="605028"/>
                </a:cubicBezTo>
                <a:cubicBezTo>
                  <a:pt x="111041" y="605028"/>
                  <a:pt x="102356" y="601463"/>
                  <a:pt x="95132" y="594250"/>
                </a:cubicBezTo>
                <a:cubicBezTo>
                  <a:pt x="87908" y="586957"/>
                  <a:pt x="84255" y="578367"/>
                  <a:pt x="84255" y="568238"/>
                </a:cubicBezTo>
                <a:lnTo>
                  <a:pt x="84255" y="241828"/>
                </a:lnTo>
                <a:lnTo>
                  <a:pt x="63232" y="241828"/>
                </a:lnTo>
                <a:lnTo>
                  <a:pt x="63232" y="384288"/>
                </a:lnTo>
                <a:cubicBezTo>
                  <a:pt x="63232" y="393040"/>
                  <a:pt x="60147" y="400495"/>
                  <a:pt x="53978" y="406654"/>
                </a:cubicBezTo>
                <a:cubicBezTo>
                  <a:pt x="47809" y="412732"/>
                  <a:pt x="40423" y="415811"/>
                  <a:pt x="31575" y="415811"/>
                </a:cubicBezTo>
                <a:cubicBezTo>
                  <a:pt x="22809" y="415811"/>
                  <a:pt x="15341" y="412732"/>
                  <a:pt x="9253" y="406654"/>
                </a:cubicBezTo>
                <a:cubicBezTo>
                  <a:pt x="3084" y="400495"/>
                  <a:pt x="0" y="393040"/>
                  <a:pt x="0" y="384288"/>
                </a:cubicBezTo>
                <a:lnTo>
                  <a:pt x="0" y="220840"/>
                </a:lnTo>
                <a:cubicBezTo>
                  <a:pt x="0" y="203337"/>
                  <a:pt x="6169" y="188426"/>
                  <a:pt x="18426" y="176109"/>
                </a:cubicBezTo>
                <a:cubicBezTo>
                  <a:pt x="30764" y="163873"/>
                  <a:pt x="45699" y="157714"/>
                  <a:pt x="63232" y="157714"/>
                </a:cubicBezTo>
                <a:close/>
                <a:moveTo>
                  <a:pt x="168469" y="0"/>
                </a:moveTo>
                <a:cubicBezTo>
                  <a:pt x="188924" y="0"/>
                  <a:pt x="206294" y="7214"/>
                  <a:pt x="220660" y="21560"/>
                </a:cubicBezTo>
                <a:cubicBezTo>
                  <a:pt x="235027" y="35906"/>
                  <a:pt x="242251" y="53251"/>
                  <a:pt x="242251" y="73594"/>
                </a:cubicBezTo>
                <a:cubicBezTo>
                  <a:pt x="242251" y="94019"/>
                  <a:pt x="235027" y="111364"/>
                  <a:pt x="220660" y="125710"/>
                </a:cubicBezTo>
                <a:cubicBezTo>
                  <a:pt x="206294" y="140056"/>
                  <a:pt x="188924" y="147270"/>
                  <a:pt x="168469" y="147270"/>
                </a:cubicBezTo>
                <a:cubicBezTo>
                  <a:pt x="148096" y="147270"/>
                  <a:pt x="130726" y="140056"/>
                  <a:pt x="116360" y="125710"/>
                </a:cubicBezTo>
                <a:cubicBezTo>
                  <a:pt x="101993" y="111364"/>
                  <a:pt x="94769" y="94019"/>
                  <a:pt x="94769" y="73594"/>
                </a:cubicBezTo>
                <a:cubicBezTo>
                  <a:pt x="94769" y="53251"/>
                  <a:pt x="101993" y="35906"/>
                  <a:pt x="116360" y="21560"/>
                </a:cubicBezTo>
                <a:cubicBezTo>
                  <a:pt x="130726" y="7214"/>
                  <a:pt x="148096" y="0"/>
                  <a:pt x="168469" y="0"/>
                </a:cubicBezTo>
                <a:close/>
              </a:path>
            </a:pathLst>
          </a:custGeom>
          <a:solidFill>
            <a:srgbClr val="178AA1"/>
          </a:solidFill>
          <a:ln>
            <a:noFill/>
          </a:ln>
        </p:spPr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670064B-ACAC-4223-B78F-DD286233CD29}"/>
              </a:ext>
            </a:extLst>
          </p:cNvPr>
          <p:cNvSpPr txBox="1"/>
          <p:nvPr/>
        </p:nvSpPr>
        <p:spPr>
          <a:xfrm>
            <a:off x="8060083" y="855786"/>
            <a:ext cx="542489" cy="247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C28E92D-A719-469F-A6F1-51A003AA1673}"/>
              </a:ext>
            </a:extLst>
          </p:cNvPr>
          <p:cNvCxnSpPr/>
          <p:nvPr/>
        </p:nvCxnSpPr>
        <p:spPr>
          <a:xfrm flipH="1">
            <a:off x="5511318" y="1934050"/>
            <a:ext cx="423655" cy="0"/>
          </a:xfrm>
          <a:prstGeom prst="straightConnector1">
            <a:avLst/>
          </a:prstGeom>
          <a:ln w="60325">
            <a:solidFill>
              <a:srgbClr val="778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9A8C30B-5DC9-4653-A95E-C3AE3A27BFCF}"/>
              </a:ext>
            </a:extLst>
          </p:cNvPr>
          <p:cNvSpPr txBox="1"/>
          <p:nvPr/>
        </p:nvSpPr>
        <p:spPr>
          <a:xfrm>
            <a:off x="5504635" y="1474622"/>
            <a:ext cx="469111" cy="380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提供数据</a:t>
            </a:r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BC8B56E2-CAD0-4B92-A13C-859074AB4702}"/>
              </a:ext>
            </a:extLst>
          </p:cNvPr>
          <p:cNvCxnSpPr>
            <a:cxnSpLocks/>
            <a:stCxn id="126" idx="3"/>
            <a:endCxn id="2" idx="0"/>
          </p:cNvCxnSpPr>
          <p:nvPr/>
        </p:nvCxnSpPr>
        <p:spPr>
          <a:xfrm>
            <a:off x="4094254" y="913325"/>
            <a:ext cx="193008" cy="545033"/>
          </a:xfrm>
          <a:prstGeom prst="curvedConnector2">
            <a:avLst/>
          </a:prstGeom>
          <a:ln w="28575">
            <a:solidFill>
              <a:srgbClr val="178AA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连接符: 曲线 223">
            <a:extLst>
              <a:ext uri="{FF2B5EF4-FFF2-40B4-BE49-F238E27FC236}">
                <a16:creationId xmlns:a16="http://schemas.microsoft.com/office/drawing/2014/main" id="{D884B029-A48E-4F86-90AC-942245CEE171}"/>
              </a:ext>
            </a:extLst>
          </p:cNvPr>
          <p:cNvCxnSpPr>
            <a:cxnSpLocks/>
            <a:stCxn id="137" idx="3"/>
            <a:endCxn id="11" idx="3"/>
          </p:cNvCxnSpPr>
          <p:nvPr/>
        </p:nvCxnSpPr>
        <p:spPr>
          <a:xfrm flipH="1">
            <a:off x="4974961" y="906411"/>
            <a:ext cx="139901" cy="2276328"/>
          </a:xfrm>
          <a:prstGeom prst="curvedConnector3">
            <a:avLst>
              <a:gd name="adj1" fmla="val -155682"/>
            </a:avLst>
          </a:prstGeom>
          <a:ln w="28575">
            <a:solidFill>
              <a:srgbClr val="178AA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连接符: 曲线 236">
            <a:extLst>
              <a:ext uri="{FF2B5EF4-FFF2-40B4-BE49-F238E27FC236}">
                <a16:creationId xmlns:a16="http://schemas.microsoft.com/office/drawing/2014/main" id="{AF8E01B4-A444-49F3-9E73-B8756B7D0B5E}"/>
              </a:ext>
            </a:extLst>
          </p:cNvPr>
          <p:cNvCxnSpPr>
            <a:cxnSpLocks/>
            <a:stCxn id="168" idx="3"/>
            <a:endCxn id="4" idx="1"/>
          </p:cNvCxnSpPr>
          <p:nvPr/>
        </p:nvCxnSpPr>
        <p:spPr>
          <a:xfrm flipV="1">
            <a:off x="1513271" y="6259472"/>
            <a:ext cx="504768" cy="172583"/>
          </a:xfrm>
          <a:prstGeom prst="curvedConnector3">
            <a:avLst>
              <a:gd name="adj1" fmla="val 50000"/>
            </a:avLst>
          </a:prstGeom>
          <a:ln w="28575">
            <a:solidFill>
              <a:srgbClr val="178AA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4BC3D283-C4AA-4680-973C-AB738C44FC4B}"/>
              </a:ext>
            </a:extLst>
          </p:cNvPr>
          <p:cNvSpPr/>
          <p:nvPr/>
        </p:nvSpPr>
        <p:spPr>
          <a:xfrm>
            <a:off x="6075290" y="326228"/>
            <a:ext cx="1291909" cy="405052"/>
          </a:xfrm>
          <a:prstGeom prst="rect">
            <a:avLst/>
          </a:prstGeom>
          <a:noFill/>
          <a:ln w="28575" cap="flat" cmpd="sng" algn="ctr">
            <a:solidFill>
              <a:srgbClr val="40A69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采集管理系统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7F12DF-DACD-4F9A-B695-88ADCA14127C}"/>
              </a:ext>
            </a:extLst>
          </p:cNvPr>
          <p:cNvSpPr/>
          <p:nvPr/>
        </p:nvSpPr>
        <p:spPr>
          <a:xfrm>
            <a:off x="5935787" y="1123836"/>
            <a:ext cx="1556753" cy="4200675"/>
          </a:xfrm>
          <a:prstGeom prst="rect">
            <a:avLst/>
          </a:prstGeom>
          <a:noFill/>
          <a:ln w="28575" cap="flat" cmpd="sng" algn="ctr">
            <a:solidFill>
              <a:srgbClr val="5268A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F31CD4-50C0-4847-91F9-80B6219E6497}"/>
              </a:ext>
            </a:extLst>
          </p:cNvPr>
          <p:cNvSpPr/>
          <p:nvPr/>
        </p:nvSpPr>
        <p:spPr>
          <a:xfrm>
            <a:off x="6093970" y="2217555"/>
            <a:ext cx="1222579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子数据中转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AE8C87-4C1A-498A-AD12-9740C1090786}"/>
              </a:ext>
            </a:extLst>
          </p:cNvPr>
          <p:cNvSpPr/>
          <p:nvPr/>
        </p:nvSpPr>
        <p:spPr>
          <a:xfrm>
            <a:off x="6093970" y="3839842"/>
            <a:ext cx="1222579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4EB689-8689-46C5-8CA4-B074137E1EB6}"/>
              </a:ext>
            </a:extLst>
          </p:cNvPr>
          <p:cNvSpPr/>
          <p:nvPr/>
        </p:nvSpPr>
        <p:spPr>
          <a:xfrm>
            <a:off x="7915213" y="1123836"/>
            <a:ext cx="1656091" cy="4200675"/>
          </a:xfrm>
          <a:prstGeom prst="rect">
            <a:avLst/>
          </a:prstGeom>
          <a:noFill/>
          <a:ln w="28575" cap="flat" cmpd="sng" algn="ctr">
            <a:solidFill>
              <a:srgbClr val="5268A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endParaRPr lang="en-US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B77DEF-C4CF-477B-B156-62E0105F7BB0}"/>
              </a:ext>
            </a:extLst>
          </p:cNvPr>
          <p:cNvSpPr/>
          <p:nvPr/>
        </p:nvSpPr>
        <p:spPr>
          <a:xfrm>
            <a:off x="8072645" y="4365869"/>
            <a:ext cx="1341226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知识加工分析组件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70D0CDD-F26E-4125-944C-614B622DB462}"/>
              </a:ext>
            </a:extLst>
          </p:cNvPr>
          <p:cNvSpPr/>
          <p:nvPr/>
        </p:nvSpPr>
        <p:spPr>
          <a:xfrm>
            <a:off x="8072645" y="3105367"/>
            <a:ext cx="1341226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知识图谱管理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9239CB-D4EF-4A24-B0CD-EB1FCF3E341B}"/>
              </a:ext>
            </a:extLst>
          </p:cNvPr>
          <p:cNvSpPr/>
          <p:nvPr/>
        </p:nvSpPr>
        <p:spPr>
          <a:xfrm>
            <a:off x="8072644" y="1844869"/>
            <a:ext cx="1341226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知识图谱搜索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0B60A2-DBDD-4889-BADC-2FD90DC64F9E}"/>
              </a:ext>
            </a:extLst>
          </p:cNvPr>
          <p:cNvSpPr/>
          <p:nvPr/>
        </p:nvSpPr>
        <p:spPr>
          <a:xfrm>
            <a:off x="10003262" y="1123836"/>
            <a:ext cx="1616199" cy="4200675"/>
          </a:xfrm>
          <a:prstGeom prst="rect">
            <a:avLst/>
          </a:prstGeom>
          <a:noFill/>
          <a:ln w="28575" cap="flat" cmpd="sng" algn="ctr">
            <a:solidFill>
              <a:srgbClr val="5268A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FDF85C-6925-474C-9713-B9960525EE57}"/>
              </a:ext>
            </a:extLst>
          </p:cNvPr>
          <p:cNvSpPr/>
          <p:nvPr/>
        </p:nvSpPr>
        <p:spPr>
          <a:xfrm>
            <a:off x="10105711" y="1557094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有害识别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BB638B-A6F7-4D73-BE7C-520D247EB754}"/>
              </a:ext>
            </a:extLst>
          </p:cNvPr>
          <p:cNvSpPr/>
          <p:nvPr/>
        </p:nvSpPr>
        <p:spPr>
          <a:xfrm>
            <a:off x="10105711" y="2189760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突发事件识别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0ABF187-B651-4865-A1F2-D374565C5B91}"/>
              </a:ext>
            </a:extLst>
          </p:cNvPr>
          <p:cNvSpPr/>
          <p:nvPr/>
        </p:nvSpPr>
        <p:spPr>
          <a:xfrm>
            <a:off x="10105711" y="2822425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事件推理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7CE5F5-4BD2-4533-BD0B-C98728D790DF}"/>
              </a:ext>
            </a:extLst>
          </p:cNvPr>
          <p:cNvSpPr/>
          <p:nvPr/>
        </p:nvSpPr>
        <p:spPr>
          <a:xfrm>
            <a:off x="10105711" y="3455091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信息搜索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3FF649-2E99-4D38-AE42-FF6BDCE36980}"/>
              </a:ext>
            </a:extLst>
          </p:cNvPr>
          <p:cNvSpPr/>
          <p:nvPr/>
        </p:nvSpPr>
        <p:spPr>
          <a:xfrm>
            <a:off x="10105711" y="4087758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社交关系分析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626F5AE-E74D-478D-AEB6-B4685EF9C395}"/>
              </a:ext>
            </a:extLst>
          </p:cNvPr>
          <p:cNvSpPr/>
          <p:nvPr/>
        </p:nvSpPr>
        <p:spPr>
          <a:xfrm>
            <a:off x="10105711" y="4720423"/>
            <a:ext cx="1390433" cy="3965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3171A2F-493D-42E2-8A32-BE8838D1DCEA}"/>
              </a:ext>
            </a:extLst>
          </p:cNvPr>
          <p:cNvSpPr txBox="1"/>
          <p:nvPr/>
        </p:nvSpPr>
        <p:spPr>
          <a:xfrm>
            <a:off x="7498214" y="3540335"/>
            <a:ext cx="420306" cy="418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原料</a:t>
            </a:r>
          </a:p>
        </p:txBody>
      </p:sp>
      <p:cxnSp>
        <p:nvCxnSpPr>
          <p:cNvPr id="83" name="直接箭头连接符 50">
            <a:extLst>
              <a:ext uri="{FF2B5EF4-FFF2-40B4-BE49-F238E27FC236}">
                <a16:creationId xmlns:a16="http://schemas.microsoft.com/office/drawing/2014/main" id="{3E2E257E-A79C-4837-9704-83FFFAF913B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6549" y="4038102"/>
            <a:ext cx="756096" cy="52602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569C95B3-3ECA-4777-85FF-8622AA2E13DB}"/>
              </a:ext>
            </a:extLst>
          </p:cNvPr>
          <p:cNvSpPr txBox="1"/>
          <p:nvPr/>
        </p:nvSpPr>
        <p:spPr>
          <a:xfrm>
            <a:off x="8726559" y="3807699"/>
            <a:ext cx="664671" cy="25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提交审核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B949E547-BEC1-4AB9-9F89-621759B74575}"/>
              </a:ext>
            </a:extLst>
          </p:cNvPr>
          <p:cNvSpPr txBox="1"/>
          <p:nvPr/>
        </p:nvSpPr>
        <p:spPr>
          <a:xfrm>
            <a:off x="9569230" y="2797169"/>
            <a:ext cx="507711" cy="40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</a:t>
            </a:r>
          </a:p>
        </p:txBody>
      </p:sp>
      <p:cxnSp>
        <p:nvCxnSpPr>
          <p:cNvPr id="94" name="直接箭头连接符 50">
            <a:extLst>
              <a:ext uri="{FF2B5EF4-FFF2-40B4-BE49-F238E27FC236}">
                <a16:creationId xmlns:a16="http://schemas.microsoft.com/office/drawing/2014/main" id="{AC704C45-FBE1-40ED-94D8-E512B3729BFE}"/>
              </a:ext>
            </a:extLst>
          </p:cNvPr>
          <p:cNvCxnSpPr>
            <a:cxnSpLocks/>
          </p:cNvCxnSpPr>
          <p:nvPr/>
        </p:nvCxnSpPr>
        <p:spPr>
          <a:xfrm>
            <a:off x="9563313" y="3335865"/>
            <a:ext cx="439949" cy="0"/>
          </a:xfrm>
          <a:prstGeom prst="straightConnector1">
            <a:avLst/>
          </a:prstGeom>
          <a:ln w="60325">
            <a:solidFill>
              <a:srgbClr val="778495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50">
            <a:extLst>
              <a:ext uri="{FF2B5EF4-FFF2-40B4-BE49-F238E27FC236}">
                <a16:creationId xmlns:a16="http://schemas.microsoft.com/office/drawing/2014/main" id="{6E84D292-0364-4BF8-87F7-42C3436F7C84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9413871" y="4564129"/>
            <a:ext cx="55455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79ED474-D160-4EC8-8C1F-180260309896}"/>
              </a:ext>
            </a:extLst>
          </p:cNvPr>
          <p:cNvSpPr txBox="1"/>
          <p:nvPr/>
        </p:nvSpPr>
        <p:spPr>
          <a:xfrm>
            <a:off x="9569231" y="4087760"/>
            <a:ext cx="420306" cy="401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44D3807-8948-488E-BCF8-5DF951A4FD9C}"/>
              </a:ext>
            </a:extLst>
          </p:cNvPr>
          <p:cNvSpPr txBox="1"/>
          <p:nvPr/>
        </p:nvSpPr>
        <p:spPr>
          <a:xfrm>
            <a:off x="8735062" y="2551656"/>
            <a:ext cx="542489" cy="25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</p:txBody>
      </p:sp>
      <p:cxnSp>
        <p:nvCxnSpPr>
          <p:cNvPr id="148" name="直接箭头连接符 50">
            <a:extLst>
              <a:ext uri="{FF2B5EF4-FFF2-40B4-BE49-F238E27FC236}">
                <a16:creationId xmlns:a16="http://schemas.microsoft.com/office/drawing/2014/main" id="{4FE7D267-22C2-49F1-876F-F56D98672E44}"/>
              </a:ext>
            </a:extLst>
          </p:cNvPr>
          <p:cNvCxnSpPr>
            <a:cxnSpLocks/>
            <a:stCxn id="38" idx="2"/>
            <a:endCxn id="16" idx="3"/>
          </p:cNvCxnSpPr>
          <p:nvPr/>
        </p:nvCxnSpPr>
        <p:spPr>
          <a:xfrm rot="16200000" flipH="1">
            <a:off x="6176630" y="1275895"/>
            <a:ext cx="1684534" cy="595304"/>
          </a:xfrm>
          <a:prstGeom prst="bentConnector4">
            <a:avLst>
              <a:gd name="adj1" fmla="val 12235"/>
              <a:gd name="adj2" fmla="val 163976"/>
            </a:avLst>
          </a:prstGeom>
          <a:ln w="28575">
            <a:solidFill>
              <a:srgbClr val="40A693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文本框 226">
            <a:extLst>
              <a:ext uri="{FF2B5EF4-FFF2-40B4-BE49-F238E27FC236}">
                <a16:creationId xmlns:a16="http://schemas.microsoft.com/office/drawing/2014/main" id="{A7751570-AA3A-41C5-BC12-2F388C6419D6}"/>
              </a:ext>
            </a:extLst>
          </p:cNvPr>
          <p:cNvSpPr txBox="1"/>
          <p:nvPr/>
        </p:nvSpPr>
        <p:spPr>
          <a:xfrm>
            <a:off x="6122408" y="1142128"/>
            <a:ext cx="1398582" cy="58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数据调度系统</a:t>
            </a:r>
          </a:p>
          <a:p>
            <a:endParaRPr lang="zh-CN" altLang="en-US" dirty="0"/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799F035-42D0-48F0-AE19-1BCCE7C3F4B3}"/>
              </a:ext>
            </a:extLst>
          </p:cNvPr>
          <p:cNvSpPr txBox="1"/>
          <p:nvPr/>
        </p:nvSpPr>
        <p:spPr>
          <a:xfrm>
            <a:off x="8086274" y="1161276"/>
            <a:ext cx="1398582" cy="30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知识管理系统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7D9BCDCF-435F-4DB2-8CE7-2B80BE12D239}"/>
              </a:ext>
            </a:extLst>
          </p:cNvPr>
          <p:cNvSpPr/>
          <p:nvPr/>
        </p:nvSpPr>
        <p:spPr>
          <a:xfrm>
            <a:off x="10185131" y="1134753"/>
            <a:ext cx="1202272" cy="308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知识图谱应用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34" name="连接符: 曲线 233">
            <a:extLst>
              <a:ext uri="{FF2B5EF4-FFF2-40B4-BE49-F238E27FC236}">
                <a16:creationId xmlns:a16="http://schemas.microsoft.com/office/drawing/2014/main" id="{3E139782-CF22-40E4-9CAD-91026C64BAF7}"/>
              </a:ext>
            </a:extLst>
          </p:cNvPr>
          <p:cNvCxnSpPr>
            <a:cxnSpLocks/>
            <a:stCxn id="154" idx="3"/>
            <a:endCxn id="228" idx="0"/>
          </p:cNvCxnSpPr>
          <p:nvPr/>
        </p:nvCxnSpPr>
        <p:spPr>
          <a:xfrm>
            <a:off x="8602572" y="979377"/>
            <a:ext cx="182994" cy="181898"/>
          </a:xfrm>
          <a:prstGeom prst="curvedConnector2">
            <a:avLst/>
          </a:prstGeom>
          <a:ln w="28575">
            <a:solidFill>
              <a:srgbClr val="178AA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65FD2230-CEF3-4E1D-AF3C-098925A1F17F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705260" y="2614073"/>
            <a:ext cx="0" cy="122576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431C9DFC-DA7C-4F6A-ACF9-5ECCD59CF033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8743258" y="2241387"/>
            <a:ext cx="1" cy="8639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DCF01BCC-6910-416C-8571-04CFDC81FB87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V="1">
            <a:off x="8743258" y="3501885"/>
            <a:ext cx="0" cy="86398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矩形 173">
            <a:extLst>
              <a:ext uri="{FF2B5EF4-FFF2-40B4-BE49-F238E27FC236}">
                <a16:creationId xmlns:a16="http://schemas.microsoft.com/office/drawing/2014/main" id="{15C3703B-E045-4F5C-9A0F-84B6C4775E5C}"/>
              </a:ext>
            </a:extLst>
          </p:cNvPr>
          <p:cNvSpPr/>
          <p:nvPr/>
        </p:nvSpPr>
        <p:spPr>
          <a:xfrm>
            <a:off x="8929086" y="319314"/>
            <a:ext cx="1291909" cy="405052"/>
          </a:xfrm>
          <a:prstGeom prst="rect">
            <a:avLst/>
          </a:prstGeom>
          <a:noFill/>
          <a:ln w="28575" cap="flat" cmpd="sng" algn="ctr">
            <a:solidFill>
              <a:srgbClr val="40A69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外部应用</a:t>
            </a:r>
          </a:p>
        </p:txBody>
      </p:sp>
      <p:cxnSp>
        <p:nvCxnSpPr>
          <p:cNvPr id="149" name="连接符: 肘形 148">
            <a:extLst>
              <a:ext uri="{FF2B5EF4-FFF2-40B4-BE49-F238E27FC236}">
                <a16:creationId xmlns:a16="http://schemas.microsoft.com/office/drawing/2014/main" id="{91CFD723-D93D-4E7A-AD4D-E955F7A0251A}"/>
              </a:ext>
            </a:extLst>
          </p:cNvPr>
          <p:cNvCxnSpPr>
            <a:cxnSpLocks/>
            <a:stCxn id="174" idx="2"/>
          </p:cNvCxnSpPr>
          <p:nvPr/>
        </p:nvCxnSpPr>
        <p:spPr>
          <a:xfrm rot="5400000">
            <a:off x="9302084" y="836157"/>
            <a:ext cx="384749" cy="161166"/>
          </a:xfrm>
          <a:prstGeom prst="bentConnector3">
            <a:avLst/>
          </a:prstGeom>
          <a:ln w="28575">
            <a:solidFill>
              <a:srgbClr val="40A693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255">
            <a:extLst>
              <a:ext uri="{FF2B5EF4-FFF2-40B4-BE49-F238E27FC236}">
                <a16:creationId xmlns:a16="http://schemas.microsoft.com/office/drawing/2014/main" id="{EB75B3AA-8646-4C6C-9F28-D7D6C320A6C0}"/>
              </a:ext>
            </a:extLst>
          </p:cNvPr>
          <p:cNvSpPr txBox="1"/>
          <p:nvPr/>
        </p:nvSpPr>
        <p:spPr>
          <a:xfrm>
            <a:off x="9606141" y="727502"/>
            <a:ext cx="420306" cy="380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22BFA6-52BF-4CB4-8DB6-F49054EB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6" y="232819"/>
            <a:ext cx="2143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BA1D8-EC93-4606-A8CC-FB2EBDD8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"/>
            <a:ext cx="11582400" cy="6858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知识应用</a:t>
            </a:r>
            <a:r>
              <a:rPr lang="en-US" altLang="zh-CN" sz="2800" dirty="0"/>
              <a:t>-</a:t>
            </a:r>
            <a:r>
              <a:rPr lang="zh-CN" altLang="en-US" sz="2800" dirty="0"/>
              <a:t>外交部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88F1DD7-5F77-42DC-B6FC-30B4B9CD5B93}"/>
              </a:ext>
            </a:extLst>
          </p:cNvPr>
          <p:cNvSpPr txBox="1"/>
          <p:nvPr/>
        </p:nvSpPr>
        <p:spPr>
          <a:xfrm>
            <a:off x="2143512" y="2627507"/>
            <a:ext cx="1800493" cy="253916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命名实体识别、代词、关系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505C4FE-4D70-4B7E-A8FB-F8F4F2FBCEA6}"/>
              </a:ext>
            </a:extLst>
          </p:cNvPr>
          <p:cNvSpPr/>
          <p:nvPr/>
        </p:nvSpPr>
        <p:spPr>
          <a:xfrm>
            <a:off x="2319916" y="2106551"/>
            <a:ext cx="1452433" cy="436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知识加工组件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CDB877-5DFD-4F4A-AC8E-F9F1ABA50DD4}"/>
              </a:ext>
            </a:extLst>
          </p:cNvPr>
          <p:cNvSpPr/>
          <p:nvPr/>
        </p:nvSpPr>
        <p:spPr>
          <a:xfrm>
            <a:off x="7933206" y="2106551"/>
            <a:ext cx="1452433" cy="436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知识图谱应用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AC3B6BD-7C69-45A9-BCA8-BE19F94BD842}"/>
              </a:ext>
            </a:extLst>
          </p:cNvPr>
          <p:cNvSpPr/>
          <p:nvPr/>
        </p:nvSpPr>
        <p:spPr>
          <a:xfrm>
            <a:off x="277094" y="2106551"/>
            <a:ext cx="987542" cy="4361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新数据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71DEF237-75C2-4848-815F-E5D0DB40214C}"/>
              </a:ext>
            </a:extLst>
          </p:cNvPr>
          <p:cNvSpPr/>
          <p:nvPr/>
        </p:nvSpPr>
        <p:spPr>
          <a:xfrm>
            <a:off x="1319495" y="2258776"/>
            <a:ext cx="674503" cy="193786"/>
          </a:xfrm>
          <a:prstGeom prst="rightArrow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4FF9096-3593-490A-9C9A-E768702AEF31}"/>
              </a:ext>
            </a:extLst>
          </p:cNvPr>
          <p:cNvSpPr txBox="1"/>
          <p:nvPr/>
        </p:nvSpPr>
        <p:spPr>
          <a:xfrm>
            <a:off x="2198697" y="2927478"/>
            <a:ext cx="453970" cy="253916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代词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B0BB83F-D93E-4D52-9968-6FF0489EF3D4}"/>
              </a:ext>
            </a:extLst>
          </p:cNvPr>
          <p:cNvSpPr txBox="1"/>
          <p:nvPr/>
        </p:nvSpPr>
        <p:spPr>
          <a:xfrm>
            <a:off x="2699350" y="2927477"/>
            <a:ext cx="723275" cy="253916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指代消解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1A6E1F9-553D-4A90-9175-CF089932D2E8}"/>
              </a:ext>
            </a:extLst>
          </p:cNvPr>
          <p:cNvCxnSpPr>
            <a:cxnSpLocks/>
          </p:cNvCxnSpPr>
          <p:nvPr/>
        </p:nvCxnSpPr>
        <p:spPr>
          <a:xfrm flipH="1">
            <a:off x="2568249" y="3052337"/>
            <a:ext cx="205014" cy="1"/>
          </a:xfrm>
          <a:prstGeom prst="straightConnector1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BEBA4A7-EB73-4F79-8FB9-87F533E80C41}"/>
              </a:ext>
            </a:extLst>
          </p:cNvPr>
          <p:cNvCxnSpPr>
            <a:cxnSpLocks/>
          </p:cNvCxnSpPr>
          <p:nvPr/>
        </p:nvCxnSpPr>
        <p:spPr>
          <a:xfrm flipH="1">
            <a:off x="3318430" y="3052337"/>
            <a:ext cx="205014" cy="1"/>
          </a:xfrm>
          <a:prstGeom prst="straightConnector1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D662FF0-70F4-415B-9E9B-6E7EA998487B}"/>
              </a:ext>
            </a:extLst>
          </p:cNvPr>
          <p:cNvSpPr txBox="1"/>
          <p:nvPr/>
        </p:nvSpPr>
        <p:spPr>
          <a:xfrm>
            <a:off x="3447675" y="2927477"/>
            <a:ext cx="453970" cy="253916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0C2286F-71DB-4843-89BF-269FF1AB2DFB}"/>
              </a:ext>
            </a:extLst>
          </p:cNvPr>
          <p:cNvSpPr/>
          <p:nvPr/>
        </p:nvSpPr>
        <p:spPr>
          <a:xfrm>
            <a:off x="4114544" y="2258443"/>
            <a:ext cx="674503" cy="193786"/>
          </a:xfrm>
          <a:prstGeom prst="rightArrow">
            <a:avLst/>
          </a:prstGeom>
          <a:solidFill>
            <a:srgbClr val="526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4FF44C6-0AA4-4CE3-B9B8-41F2D41D9810}"/>
              </a:ext>
            </a:extLst>
          </p:cNvPr>
          <p:cNvSpPr/>
          <p:nvPr/>
        </p:nvSpPr>
        <p:spPr>
          <a:xfrm>
            <a:off x="5123015" y="2106552"/>
            <a:ext cx="1452433" cy="43618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知识图谱管理子系统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8DF23BD-00AC-48C0-A418-2F2240AC17DC}"/>
              </a:ext>
            </a:extLst>
          </p:cNvPr>
          <p:cNvSpPr/>
          <p:nvPr/>
        </p:nvSpPr>
        <p:spPr>
          <a:xfrm>
            <a:off x="4937735" y="2637172"/>
            <a:ext cx="18582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检索实体是否境外/安全相关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9CB0E1B-B3BF-4A0D-A484-76B5E5195E41}"/>
              </a:ext>
            </a:extLst>
          </p:cNvPr>
          <p:cNvSpPr/>
          <p:nvPr/>
        </p:nvSpPr>
        <p:spPr>
          <a:xfrm>
            <a:off x="5123345" y="2934992"/>
            <a:ext cx="153118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检索关系是否安全相关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C668FBC-B5FF-4ED9-A288-4DD5EA7908F3}"/>
              </a:ext>
            </a:extLst>
          </p:cNvPr>
          <p:cNvSpPr/>
          <p:nvPr/>
        </p:nvSpPr>
        <p:spPr>
          <a:xfrm>
            <a:off x="5253643" y="3228869"/>
            <a:ext cx="13195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判断知识存在/正确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8356F89-B5A3-44C2-84A8-7F66E6F7A804}"/>
              </a:ext>
            </a:extLst>
          </p:cNvPr>
          <p:cNvSpPr/>
          <p:nvPr/>
        </p:nvSpPr>
        <p:spPr>
          <a:xfrm>
            <a:off x="5123344" y="3545309"/>
            <a:ext cx="153118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检索关系是否安全相关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04BBDB9-9BE8-4D9C-968F-67174E64BEC6}"/>
              </a:ext>
            </a:extLst>
          </p:cNvPr>
          <p:cNvSpPr/>
          <p:nvPr/>
        </p:nvSpPr>
        <p:spPr>
          <a:xfrm>
            <a:off x="5548212" y="3831699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知识分类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577E56E-9499-4B4C-831B-D89450E72A92}"/>
              </a:ext>
            </a:extLst>
          </p:cNvPr>
          <p:cNvSpPr/>
          <p:nvPr/>
        </p:nvSpPr>
        <p:spPr>
          <a:xfrm>
            <a:off x="5548211" y="4122440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知识推理</a:t>
            </a:r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454277E1-5E35-48B6-B246-F563E9E4869D}"/>
              </a:ext>
            </a:extLst>
          </p:cNvPr>
          <p:cNvSpPr/>
          <p:nvPr/>
        </p:nvSpPr>
        <p:spPr>
          <a:xfrm>
            <a:off x="6926966" y="2256087"/>
            <a:ext cx="674503" cy="193786"/>
          </a:xfrm>
          <a:prstGeom prst="rightArrow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B12B022-D182-4016-AC02-08665A49FDFC}"/>
              </a:ext>
            </a:extLst>
          </p:cNvPr>
          <p:cNvSpPr/>
          <p:nvPr/>
        </p:nvSpPr>
        <p:spPr>
          <a:xfrm>
            <a:off x="8196939" y="2639747"/>
            <a:ext cx="7981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有害识别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556ECEA-19F9-44E0-8FFE-F90E49387E94}"/>
              </a:ext>
            </a:extLst>
          </p:cNvPr>
          <p:cNvSpPr/>
          <p:nvPr/>
        </p:nvSpPr>
        <p:spPr>
          <a:xfrm>
            <a:off x="2036669" y="1756230"/>
            <a:ext cx="2014181" cy="1789080"/>
          </a:xfrm>
          <a:prstGeom prst="rect">
            <a:avLst/>
          </a:prstGeom>
          <a:noFill/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3ED0152-EA80-447D-BC7B-E9A3E7AA91EE}"/>
              </a:ext>
            </a:extLst>
          </p:cNvPr>
          <p:cNvSpPr/>
          <p:nvPr/>
        </p:nvSpPr>
        <p:spPr>
          <a:xfrm>
            <a:off x="4842142" y="1789766"/>
            <a:ext cx="2014181" cy="2724178"/>
          </a:xfrm>
          <a:prstGeom prst="rect">
            <a:avLst/>
          </a:prstGeom>
          <a:noFill/>
          <a:ln w="349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B7F9471-8572-4D1D-AED4-4881B974EFDE}"/>
              </a:ext>
            </a:extLst>
          </p:cNvPr>
          <p:cNvSpPr/>
          <p:nvPr/>
        </p:nvSpPr>
        <p:spPr>
          <a:xfrm>
            <a:off x="7652333" y="1756229"/>
            <a:ext cx="2014181" cy="2366211"/>
          </a:xfrm>
          <a:prstGeom prst="rect">
            <a:avLst/>
          </a:prstGeom>
          <a:noFill/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C78681A-D671-4E55-917F-9EC9DB103DD3}"/>
              </a:ext>
            </a:extLst>
          </p:cNvPr>
          <p:cNvSpPr/>
          <p:nvPr/>
        </p:nvSpPr>
        <p:spPr>
          <a:xfrm>
            <a:off x="8105483" y="2924106"/>
            <a:ext cx="9925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突发事件识别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56F60D5-25C2-4482-AE68-85831926FDD4}"/>
              </a:ext>
            </a:extLst>
          </p:cNvPr>
          <p:cNvSpPr/>
          <p:nvPr/>
        </p:nvSpPr>
        <p:spPr>
          <a:xfrm>
            <a:off x="8162168" y="3810374"/>
            <a:ext cx="9925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社交关系分析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1A33C87-B751-4A02-8888-64FD0730063C}"/>
              </a:ext>
            </a:extLst>
          </p:cNvPr>
          <p:cNvSpPr/>
          <p:nvPr/>
        </p:nvSpPr>
        <p:spPr>
          <a:xfrm>
            <a:off x="8258432" y="3228868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事件推理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DB19523-B104-41C5-8978-D8482ED8065A}"/>
              </a:ext>
            </a:extLst>
          </p:cNvPr>
          <p:cNvSpPr/>
          <p:nvPr/>
        </p:nvSpPr>
        <p:spPr>
          <a:xfrm>
            <a:off x="8263735" y="3556539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信息搜索</a:t>
            </a:r>
          </a:p>
        </p:txBody>
      </p:sp>
    </p:spTree>
    <p:extLst>
      <p:ext uri="{BB962C8B-B14F-4D97-AF65-F5344CB8AC3E}">
        <p14:creationId xmlns:p14="http://schemas.microsoft.com/office/powerpoint/2010/main" val="4121984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BA1D8-EC93-4606-A8CC-FB2EBDD8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4" y="-300307"/>
            <a:ext cx="11585920" cy="6858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数据流程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8A0FE9B-2E01-4941-8B2A-5A167B05C266}"/>
              </a:ext>
            </a:extLst>
          </p:cNvPr>
          <p:cNvSpPr/>
          <p:nvPr/>
        </p:nvSpPr>
        <p:spPr>
          <a:xfrm>
            <a:off x="3975965" y="1442547"/>
            <a:ext cx="1250632" cy="38787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8F909C1-561B-4B99-9D62-3E1226C2CA2E}"/>
              </a:ext>
            </a:extLst>
          </p:cNvPr>
          <p:cNvSpPr/>
          <p:nvPr/>
        </p:nvSpPr>
        <p:spPr>
          <a:xfrm>
            <a:off x="3975965" y="1990708"/>
            <a:ext cx="1250632" cy="38787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28292BC-8E2E-4183-B1CF-946295E1BF72}"/>
              </a:ext>
            </a:extLst>
          </p:cNvPr>
          <p:cNvSpPr/>
          <p:nvPr/>
        </p:nvSpPr>
        <p:spPr>
          <a:xfrm>
            <a:off x="3975965" y="2549561"/>
            <a:ext cx="1250632" cy="38787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8A61687-82F2-4A6B-B7AE-B02F85A75725}"/>
              </a:ext>
            </a:extLst>
          </p:cNvPr>
          <p:cNvSpPr/>
          <p:nvPr/>
        </p:nvSpPr>
        <p:spPr>
          <a:xfrm>
            <a:off x="3687267" y="860696"/>
            <a:ext cx="1828029" cy="285556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6F3DCD5-572A-496A-9A83-703B747C63F0}"/>
              </a:ext>
            </a:extLst>
          </p:cNvPr>
          <p:cNvSpPr/>
          <p:nvPr/>
        </p:nvSpPr>
        <p:spPr>
          <a:xfrm>
            <a:off x="6459147" y="1399618"/>
            <a:ext cx="1250632" cy="3878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F042198-B6A7-4D4B-A4C8-6F192EDCC5C7}"/>
              </a:ext>
            </a:extLst>
          </p:cNvPr>
          <p:cNvSpPr/>
          <p:nvPr/>
        </p:nvSpPr>
        <p:spPr>
          <a:xfrm>
            <a:off x="6459147" y="3055306"/>
            <a:ext cx="1250632" cy="3878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D0E5C8B-E6EF-48D8-9B67-FF4BDC520E25}"/>
              </a:ext>
            </a:extLst>
          </p:cNvPr>
          <p:cNvSpPr/>
          <p:nvPr/>
        </p:nvSpPr>
        <p:spPr>
          <a:xfrm>
            <a:off x="6459147" y="1953124"/>
            <a:ext cx="1250632" cy="3878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3D1C8568-0901-4AED-B8F1-9C04AB1154B4}"/>
              </a:ext>
            </a:extLst>
          </p:cNvPr>
          <p:cNvSpPr/>
          <p:nvPr/>
        </p:nvSpPr>
        <p:spPr>
          <a:xfrm>
            <a:off x="9169622" y="6090198"/>
            <a:ext cx="1321732" cy="2180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9DD2D5E-7E59-473B-8CF5-D2FFBE6BAC3D}"/>
              </a:ext>
            </a:extLst>
          </p:cNvPr>
          <p:cNvSpPr/>
          <p:nvPr/>
        </p:nvSpPr>
        <p:spPr>
          <a:xfrm>
            <a:off x="9169622" y="6512047"/>
            <a:ext cx="1321732" cy="2180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559B281-4B77-430B-A307-6E211B7CEC3D}"/>
              </a:ext>
            </a:extLst>
          </p:cNvPr>
          <p:cNvSpPr/>
          <p:nvPr/>
        </p:nvSpPr>
        <p:spPr>
          <a:xfrm>
            <a:off x="9169622" y="6199142"/>
            <a:ext cx="1321732" cy="4219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知识图谱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9C685EC-9B10-4160-BE55-F9D44A1BAD65}"/>
              </a:ext>
            </a:extLst>
          </p:cNvPr>
          <p:cNvSpPr/>
          <p:nvPr/>
        </p:nvSpPr>
        <p:spPr>
          <a:xfrm>
            <a:off x="9402373" y="1507863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知识推理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038BD4B-C247-4A0F-B8B0-7FD2C2258900}"/>
              </a:ext>
            </a:extLst>
          </p:cNvPr>
          <p:cNvSpPr/>
          <p:nvPr/>
        </p:nvSpPr>
        <p:spPr>
          <a:xfrm>
            <a:off x="9402373" y="2061370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质量检测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B1B7F26-E456-48C7-8A7A-A2F343686AB3}"/>
              </a:ext>
            </a:extLst>
          </p:cNvPr>
          <p:cNvSpPr/>
          <p:nvPr/>
        </p:nvSpPr>
        <p:spPr>
          <a:xfrm>
            <a:off x="9402373" y="2614876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本体构建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6F15B54-BD6E-413A-9BB7-243C3D248C2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830488" y="3138689"/>
            <a:ext cx="134648" cy="2951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159">
            <a:extLst>
              <a:ext uri="{FF2B5EF4-FFF2-40B4-BE49-F238E27FC236}">
                <a16:creationId xmlns:a16="http://schemas.microsoft.com/office/drawing/2014/main" id="{B32D4907-09AB-41B9-9722-3D621806685E}"/>
              </a:ext>
            </a:extLst>
          </p:cNvPr>
          <p:cNvCxnSpPr>
            <a:cxnSpLocks/>
            <a:stCxn id="50" idx="1"/>
            <a:endCxn id="170" idx="3"/>
          </p:cNvCxnSpPr>
          <p:nvPr/>
        </p:nvCxnSpPr>
        <p:spPr>
          <a:xfrm rot="10800000" flipV="1">
            <a:off x="7397001" y="6410137"/>
            <a:ext cx="1772621" cy="36339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160">
            <a:extLst>
              <a:ext uri="{FF2B5EF4-FFF2-40B4-BE49-F238E27FC236}">
                <a16:creationId xmlns:a16="http://schemas.microsoft.com/office/drawing/2014/main" id="{8CC1D40B-0894-42BA-AE48-6A27D5E9F933}"/>
              </a:ext>
            </a:extLst>
          </p:cNvPr>
          <p:cNvCxnSpPr>
            <a:cxnSpLocks/>
            <a:stCxn id="50" idx="1"/>
            <a:endCxn id="168" idx="3"/>
          </p:cNvCxnSpPr>
          <p:nvPr/>
        </p:nvCxnSpPr>
        <p:spPr>
          <a:xfrm rot="10800000">
            <a:off x="7397001" y="5593662"/>
            <a:ext cx="1772621" cy="81647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161">
            <a:extLst>
              <a:ext uri="{FF2B5EF4-FFF2-40B4-BE49-F238E27FC236}">
                <a16:creationId xmlns:a16="http://schemas.microsoft.com/office/drawing/2014/main" id="{C6B956CB-B50C-44C8-965C-961ED45716EB}"/>
              </a:ext>
            </a:extLst>
          </p:cNvPr>
          <p:cNvCxnSpPr>
            <a:cxnSpLocks/>
            <a:stCxn id="50" idx="1"/>
            <a:endCxn id="169" idx="3"/>
          </p:cNvCxnSpPr>
          <p:nvPr/>
        </p:nvCxnSpPr>
        <p:spPr>
          <a:xfrm rot="10800000">
            <a:off x="7397001" y="6183599"/>
            <a:ext cx="1772621" cy="22653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159">
            <a:extLst>
              <a:ext uri="{FF2B5EF4-FFF2-40B4-BE49-F238E27FC236}">
                <a16:creationId xmlns:a16="http://schemas.microsoft.com/office/drawing/2014/main" id="{0408D6CA-7B13-45F1-91E0-B0379DD426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97000" y="6401627"/>
            <a:ext cx="1772621" cy="95333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ql-file-format-symbol_29553">
            <a:extLst>
              <a:ext uri="{FF2B5EF4-FFF2-40B4-BE49-F238E27FC236}">
                <a16:creationId xmlns:a16="http://schemas.microsoft.com/office/drawing/2014/main" id="{988A3E62-AEF8-4B27-B4E2-FC74AB968F18}"/>
              </a:ext>
            </a:extLst>
          </p:cNvPr>
          <p:cNvSpPr>
            <a:spLocks noChangeAspect="1"/>
          </p:cNvSpPr>
          <p:nvPr/>
        </p:nvSpPr>
        <p:spPr bwMode="auto">
          <a:xfrm>
            <a:off x="1348183" y="1022555"/>
            <a:ext cx="319774" cy="387873"/>
          </a:xfrm>
          <a:custGeom>
            <a:avLst/>
            <a:gdLst>
              <a:gd name="connsiteX0" fmla="*/ 222612 w 440751"/>
              <a:gd name="connsiteY0" fmla="*/ 442939 h 606651"/>
              <a:gd name="connsiteX1" fmla="*/ 257352 w 440751"/>
              <a:gd name="connsiteY1" fmla="*/ 491111 h 606651"/>
              <a:gd name="connsiteX2" fmla="*/ 222364 w 440751"/>
              <a:gd name="connsiteY2" fmla="*/ 540108 h 606651"/>
              <a:gd name="connsiteX3" fmla="*/ 187458 w 440751"/>
              <a:gd name="connsiteY3" fmla="*/ 491689 h 606651"/>
              <a:gd name="connsiteX4" fmla="*/ 222612 w 440751"/>
              <a:gd name="connsiteY4" fmla="*/ 442939 h 606651"/>
              <a:gd name="connsiteX5" fmla="*/ 313274 w 440751"/>
              <a:gd name="connsiteY5" fmla="*/ 419303 h 606651"/>
              <a:gd name="connsiteX6" fmla="*/ 313274 w 440751"/>
              <a:gd name="connsiteY6" fmla="*/ 563614 h 606651"/>
              <a:gd name="connsiteX7" fmla="*/ 403608 w 440751"/>
              <a:gd name="connsiteY7" fmla="*/ 563614 h 606651"/>
              <a:gd name="connsiteX8" fmla="*/ 403608 w 440751"/>
              <a:gd name="connsiteY8" fmla="*/ 536189 h 606651"/>
              <a:gd name="connsiteX9" fmla="*/ 346115 w 440751"/>
              <a:gd name="connsiteY9" fmla="*/ 536189 h 606651"/>
              <a:gd name="connsiteX10" fmla="*/ 346115 w 440751"/>
              <a:gd name="connsiteY10" fmla="*/ 419303 h 606651"/>
              <a:gd name="connsiteX11" fmla="*/ 223436 w 440751"/>
              <a:gd name="connsiteY11" fmla="*/ 416990 h 606651"/>
              <a:gd name="connsiteX12" fmla="*/ 152956 w 440751"/>
              <a:gd name="connsiteY12" fmla="*/ 492739 h 606651"/>
              <a:gd name="connsiteX13" fmla="*/ 215991 w 440751"/>
              <a:gd name="connsiteY13" fmla="*/ 566010 h 606651"/>
              <a:gd name="connsiteX14" fmla="*/ 226001 w 440751"/>
              <a:gd name="connsiteY14" fmla="*/ 568157 h 606651"/>
              <a:gd name="connsiteX15" fmla="*/ 283080 w 440751"/>
              <a:gd name="connsiteY15" fmla="*/ 588478 h 606651"/>
              <a:gd name="connsiteX16" fmla="*/ 292510 w 440751"/>
              <a:gd name="connsiteY16" fmla="*/ 563201 h 606651"/>
              <a:gd name="connsiteX17" fmla="*/ 257518 w 440751"/>
              <a:gd name="connsiteY17" fmla="*/ 555106 h 606651"/>
              <a:gd name="connsiteX18" fmla="*/ 257518 w 440751"/>
              <a:gd name="connsiteY18" fmla="*/ 554197 h 606651"/>
              <a:gd name="connsiteX19" fmla="*/ 291849 w 440751"/>
              <a:gd name="connsiteY19" fmla="*/ 489765 h 606651"/>
              <a:gd name="connsiteX20" fmla="*/ 223436 w 440751"/>
              <a:gd name="connsiteY20" fmla="*/ 416990 h 606651"/>
              <a:gd name="connsiteX21" fmla="*/ 94801 w 440751"/>
              <a:gd name="connsiteY21" fmla="*/ 416990 h 606651"/>
              <a:gd name="connsiteX22" fmla="*/ 40121 w 440751"/>
              <a:gd name="connsiteY22" fmla="*/ 460440 h 606651"/>
              <a:gd name="connsiteX23" fmla="*/ 79828 w 440751"/>
              <a:gd name="connsiteY23" fmla="*/ 503065 h 606651"/>
              <a:gd name="connsiteX24" fmla="*/ 104066 w 440751"/>
              <a:gd name="connsiteY24" fmla="*/ 523385 h 606651"/>
              <a:gd name="connsiteX25" fmla="*/ 81069 w 440751"/>
              <a:gd name="connsiteY25" fmla="*/ 538998 h 606651"/>
              <a:gd name="connsiteX26" fmla="*/ 44836 w 440751"/>
              <a:gd name="connsiteY26" fmla="*/ 529994 h 606651"/>
              <a:gd name="connsiteX27" fmla="*/ 38218 w 440751"/>
              <a:gd name="connsiteY27" fmla="*/ 557006 h 606651"/>
              <a:gd name="connsiteX28" fmla="*/ 79166 w 440751"/>
              <a:gd name="connsiteY28" fmla="*/ 565762 h 606651"/>
              <a:gd name="connsiteX29" fmla="*/ 137487 w 440751"/>
              <a:gd name="connsiteY29" fmla="*/ 521072 h 606651"/>
              <a:gd name="connsiteX30" fmla="*/ 99930 w 440751"/>
              <a:gd name="connsiteY30" fmla="*/ 478035 h 606651"/>
              <a:gd name="connsiteX31" fmla="*/ 73210 w 440751"/>
              <a:gd name="connsiteY31" fmla="*/ 457632 h 606651"/>
              <a:gd name="connsiteX32" fmla="*/ 94222 w 440751"/>
              <a:gd name="connsiteY32" fmla="*/ 443754 h 606651"/>
              <a:gd name="connsiteX33" fmla="*/ 124416 w 440751"/>
              <a:gd name="connsiteY33" fmla="*/ 450610 h 606651"/>
              <a:gd name="connsiteX34" fmla="*/ 131696 w 440751"/>
              <a:gd name="connsiteY34" fmla="*/ 424259 h 606651"/>
              <a:gd name="connsiteX35" fmla="*/ 94801 w 440751"/>
              <a:gd name="connsiteY35" fmla="*/ 416990 h 606651"/>
              <a:gd name="connsiteX36" fmla="*/ 132046 w 440751"/>
              <a:gd name="connsiteY36" fmla="*/ 288856 h 606651"/>
              <a:gd name="connsiteX37" fmla="*/ 132046 w 440751"/>
              <a:gd name="connsiteY37" fmla="*/ 311160 h 606651"/>
              <a:gd name="connsiteX38" fmla="*/ 205580 w 440751"/>
              <a:gd name="connsiteY38" fmla="*/ 339907 h 606651"/>
              <a:gd name="connsiteX39" fmla="*/ 279197 w 440751"/>
              <a:gd name="connsiteY39" fmla="*/ 311160 h 606651"/>
              <a:gd name="connsiteX40" fmla="*/ 279197 w 440751"/>
              <a:gd name="connsiteY40" fmla="*/ 288856 h 606651"/>
              <a:gd name="connsiteX41" fmla="*/ 205580 w 440751"/>
              <a:gd name="connsiteY41" fmla="*/ 309095 h 606651"/>
              <a:gd name="connsiteX42" fmla="*/ 132046 w 440751"/>
              <a:gd name="connsiteY42" fmla="*/ 288856 h 606651"/>
              <a:gd name="connsiteX43" fmla="*/ 132046 w 440751"/>
              <a:gd name="connsiteY43" fmla="*/ 244744 h 606651"/>
              <a:gd name="connsiteX44" fmla="*/ 132046 w 440751"/>
              <a:gd name="connsiteY44" fmla="*/ 267048 h 606651"/>
              <a:gd name="connsiteX45" fmla="*/ 205580 w 440751"/>
              <a:gd name="connsiteY45" fmla="*/ 295795 h 606651"/>
              <a:gd name="connsiteX46" fmla="*/ 279197 w 440751"/>
              <a:gd name="connsiteY46" fmla="*/ 267048 h 606651"/>
              <a:gd name="connsiteX47" fmla="*/ 279197 w 440751"/>
              <a:gd name="connsiteY47" fmla="*/ 244744 h 606651"/>
              <a:gd name="connsiteX48" fmla="*/ 205580 w 440751"/>
              <a:gd name="connsiteY48" fmla="*/ 264983 h 606651"/>
              <a:gd name="connsiteX49" fmla="*/ 132046 w 440751"/>
              <a:gd name="connsiteY49" fmla="*/ 244744 h 606651"/>
              <a:gd name="connsiteX50" fmla="*/ 132046 w 440751"/>
              <a:gd name="connsiteY50" fmla="*/ 202533 h 606651"/>
              <a:gd name="connsiteX51" fmla="*/ 132046 w 440751"/>
              <a:gd name="connsiteY51" fmla="*/ 222275 h 606651"/>
              <a:gd name="connsiteX52" fmla="*/ 205580 w 440751"/>
              <a:gd name="connsiteY52" fmla="*/ 251023 h 606651"/>
              <a:gd name="connsiteX53" fmla="*/ 279197 w 440751"/>
              <a:gd name="connsiteY53" fmla="*/ 222275 h 606651"/>
              <a:gd name="connsiteX54" fmla="*/ 279197 w 440751"/>
              <a:gd name="connsiteY54" fmla="*/ 202533 h 606651"/>
              <a:gd name="connsiteX55" fmla="*/ 205580 w 440751"/>
              <a:gd name="connsiteY55" fmla="*/ 219549 h 606651"/>
              <a:gd name="connsiteX56" fmla="*/ 132046 w 440751"/>
              <a:gd name="connsiteY56" fmla="*/ 202533 h 606651"/>
              <a:gd name="connsiteX57" fmla="*/ 205580 w 440751"/>
              <a:gd name="connsiteY57" fmla="*/ 154538 h 606651"/>
              <a:gd name="connsiteX58" fmla="*/ 286063 w 440751"/>
              <a:gd name="connsiteY58" fmla="*/ 184029 h 606651"/>
              <a:gd name="connsiteX59" fmla="*/ 285153 w 440751"/>
              <a:gd name="connsiteY59" fmla="*/ 188489 h 606651"/>
              <a:gd name="connsiteX60" fmla="*/ 285318 w 440751"/>
              <a:gd name="connsiteY60" fmla="*/ 188903 h 606651"/>
              <a:gd name="connsiteX61" fmla="*/ 288048 w 440751"/>
              <a:gd name="connsiteY61" fmla="*/ 198567 h 606651"/>
              <a:gd name="connsiteX62" fmla="*/ 288048 w 440751"/>
              <a:gd name="connsiteY62" fmla="*/ 222275 h 606651"/>
              <a:gd name="connsiteX63" fmla="*/ 284822 w 440751"/>
              <a:gd name="connsiteY63" fmla="*/ 232766 h 606651"/>
              <a:gd name="connsiteX64" fmla="*/ 285070 w 440751"/>
              <a:gd name="connsiteY64" fmla="*/ 233180 h 606651"/>
              <a:gd name="connsiteX65" fmla="*/ 288048 w 440751"/>
              <a:gd name="connsiteY65" fmla="*/ 243340 h 606651"/>
              <a:gd name="connsiteX66" fmla="*/ 288048 w 440751"/>
              <a:gd name="connsiteY66" fmla="*/ 267048 h 606651"/>
              <a:gd name="connsiteX67" fmla="*/ 284988 w 440751"/>
              <a:gd name="connsiteY67" fmla="*/ 277209 h 606651"/>
              <a:gd name="connsiteX68" fmla="*/ 285070 w 440751"/>
              <a:gd name="connsiteY68" fmla="*/ 277291 h 606651"/>
              <a:gd name="connsiteX69" fmla="*/ 288048 w 440751"/>
              <a:gd name="connsiteY69" fmla="*/ 287452 h 606651"/>
              <a:gd name="connsiteX70" fmla="*/ 288048 w 440751"/>
              <a:gd name="connsiteY70" fmla="*/ 311160 h 606651"/>
              <a:gd name="connsiteX71" fmla="*/ 205580 w 440751"/>
              <a:gd name="connsiteY71" fmla="*/ 348663 h 606651"/>
              <a:gd name="connsiteX72" fmla="*/ 123278 w 440751"/>
              <a:gd name="connsiteY72" fmla="*/ 311160 h 606651"/>
              <a:gd name="connsiteX73" fmla="*/ 123278 w 440751"/>
              <a:gd name="connsiteY73" fmla="*/ 287452 h 606651"/>
              <a:gd name="connsiteX74" fmla="*/ 126173 w 440751"/>
              <a:gd name="connsiteY74" fmla="*/ 277291 h 606651"/>
              <a:gd name="connsiteX75" fmla="*/ 126256 w 440751"/>
              <a:gd name="connsiteY75" fmla="*/ 277209 h 606651"/>
              <a:gd name="connsiteX76" fmla="*/ 123278 w 440751"/>
              <a:gd name="connsiteY76" fmla="*/ 267048 h 606651"/>
              <a:gd name="connsiteX77" fmla="*/ 123278 w 440751"/>
              <a:gd name="connsiteY77" fmla="*/ 243340 h 606651"/>
              <a:gd name="connsiteX78" fmla="*/ 126173 w 440751"/>
              <a:gd name="connsiteY78" fmla="*/ 233180 h 606651"/>
              <a:gd name="connsiteX79" fmla="*/ 126421 w 440751"/>
              <a:gd name="connsiteY79" fmla="*/ 232766 h 606651"/>
              <a:gd name="connsiteX80" fmla="*/ 123278 w 440751"/>
              <a:gd name="connsiteY80" fmla="*/ 222275 h 606651"/>
              <a:gd name="connsiteX81" fmla="*/ 123278 w 440751"/>
              <a:gd name="connsiteY81" fmla="*/ 198567 h 606651"/>
              <a:gd name="connsiteX82" fmla="*/ 125925 w 440751"/>
              <a:gd name="connsiteY82" fmla="*/ 188903 h 606651"/>
              <a:gd name="connsiteX83" fmla="*/ 126090 w 440751"/>
              <a:gd name="connsiteY83" fmla="*/ 188489 h 606651"/>
              <a:gd name="connsiteX84" fmla="*/ 125263 w 440751"/>
              <a:gd name="connsiteY84" fmla="*/ 184029 h 606651"/>
              <a:gd name="connsiteX85" fmla="*/ 205580 w 440751"/>
              <a:gd name="connsiteY85" fmla="*/ 154538 h 606651"/>
              <a:gd name="connsiteX86" fmla="*/ 23824 w 440751"/>
              <a:gd name="connsiteY86" fmla="*/ 23790 h 606651"/>
              <a:gd name="connsiteX87" fmla="*/ 23824 w 440751"/>
              <a:gd name="connsiteY87" fmla="*/ 403939 h 606651"/>
              <a:gd name="connsiteX88" fmla="*/ 416927 w 440751"/>
              <a:gd name="connsiteY88" fmla="*/ 403939 h 606651"/>
              <a:gd name="connsiteX89" fmla="*/ 416927 w 440751"/>
              <a:gd name="connsiteY89" fmla="*/ 157445 h 606651"/>
              <a:gd name="connsiteX90" fmla="*/ 311702 w 440751"/>
              <a:gd name="connsiteY90" fmla="*/ 157445 h 606651"/>
              <a:gd name="connsiteX91" fmla="*/ 299790 w 440751"/>
              <a:gd name="connsiteY91" fmla="*/ 145550 h 606651"/>
              <a:gd name="connsiteX92" fmla="*/ 299790 w 440751"/>
              <a:gd name="connsiteY92" fmla="*/ 23790 h 606651"/>
              <a:gd name="connsiteX93" fmla="*/ 23824 w 440751"/>
              <a:gd name="connsiteY93" fmla="*/ 0 h 606651"/>
              <a:gd name="connsiteX94" fmla="*/ 311702 w 440751"/>
              <a:gd name="connsiteY94" fmla="*/ 0 h 606651"/>
              <a:gd name="connsiteX95" fmla="*/ 314432 w 440751"/>
              <a:gd name="connsiteY95" fmla="*/ 330 h 606651"/>
              <a:gd name="connsiteX96" fmla="*/ 315094 w 440751"/>
              <a:gd name="connsiteY96" fmla="*/ 578 h 606651"/>
              <a:gd name="connsiteX97" fmla="*/ 317410 w 440751"/>
              <a:gd name="connsiteY97" fmla="*/ 1569 h 606651"/>
              <a:gd name="connsiteX98" fmla="*/ 318237 w 440751"/>
              <a:gd name="connsiteY98" fmla="*/ 1982 h 606651"/>
              <a:gd name="connsiteX99" fmla="*/ 320554 w 440751"/>
              <a:gd name="connsiteY99" fmla="*/ 3965 h 606651"/>
              <a:gd name="connsiteX100" fmla="*/ 320636 w 440751"/>
              <a:gd name="connsiteY100" fmla="*/ 4047 h 606651"/>
              <a:gd name="connsiteX101" fmla="*/ 437773 w 440751"/>
              <a:gd name="connsiteY101" fmla="*/ 137702 h 606651"/>
              <a:gd name="connsiteX102" fmla="*/ 440668 w 440751"/>
              <a:gd name="connsiteY102" fmla="*/ 145385 h 606651"/>
              <a:gd name="connsiteX103" fmla="*/ 440751 w 440751"/>
              <a:gd name="connsiteY103" fmla="*/ 146706 h 606651"/>
              <a:gd name="connsiteX104" fmla="*/ 440751 w 440751"/>
              <a:gd name="connsiteY104" fmla="*/ 582861 h 606651"/>
              <a:gd name="connsiteX105" fmla="*/ 416927 w 440751"/>
              <a:gd name="connsiteY105" fmla="*/ 606651 h 606651"/>
              <a:gd name="connsiteX106" fmla="*/ 23824 w 440751"/>
              <a:gd name="connsiteY106" fmla="*/ 606651 h 606651"/>
              <a:gd name="connsiteX107" fmla="*/ 0 w 440751"/>
              <a:gd name="connsiteY107" fmla="*/ 582861 h 606651"/>
              <a:gd name="connsiteX108" fmla="*/ 0 w 440751"/>
              <a:gd name="connsiteY108" fmla="*/ 23790 h 606651"/>
              <a:gd name="connsiteX109" fmla="*/ 23824 w 440751"/>
              <a:gd name="connsiteY109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40751" h="606651">
                <a:moveTo>
                  <a:pt x="222612" y="442939"/>
                </a:moveTo>
                <a:cubicBezTo>
                  <a:pt x="244945" y="442939"/>
                  <a:pt x="257352" y="464753"/>
                  <a:pt x="257352" y="491111"/>
                </a:cubicBezTo>
                <a:cubicBezTo>
                  <a:pt x="257352" y="519369"/>
                  <a:pt x="244449" y="540108"/>
                  <a:pt x="222364" y="540108"/>
                </a:cubicBezTo>
                <a:cubicBezTo>
                  <a:pt x="200527" y="540108"/>
                  <a:pt x="187210" y="519121"/>
                  <a:pt x="187458" y="491689"/>
                </a:cubicBezTo>
                <a:cubicBezTo>
                  <a:pt x="187458" y="464753"/>
                  <a:pt x="200362" y="442939"/>
                  <a:pt x="222612" y="442939"/>
                </a:cubicBezTo>
                <a:close/>
                <a:moveTo>
                  <a:pt x="313274" y="419303"/>
                </a:moveTo>
                <a:lnTo>
                  <a:pt x="313274" y="563614"/>
                </a:lnTo>
                <a:lnTo>
                  <a:pt x="403608" y="563614"/>
                </a:lnTo>
                <a:lnTo>
                  <a:pt x="403608" y="536189"/>
                </a:lnTo>
                <a:lnTo>
                  <a:pt x="346115" y="536189"/>
                </a:lnTo>
                <a:lnTo>
                  <a:pt x="346115" y="419303"/>
                </a:lnTo>
                <a:close/>
                <a:moveTo>
                  <a:pt x="223436" y="416990"/>
                </a:moveTo>
                <a:cubicBezTo>
                  <a:pt x="180420" y="416990"/>
                  <a:pt x="152956" y="449537"/>
                  <a:pt x="152956" y="492739"/>
                </a:cubicBezTo>
                <a:cubicBezTo>
                  <a:pt x="152956" y="539906"/>
                  <a:pt x="183398" y="563862"/>
                  <a:pt x="215991" y="566010"/>
                </a:cubicBezTo>
                <a:cubicBezTo>
                  <a:pt x="219383" y="566175"/>
                  <a:pt x="222857" y="566836"/>
                  <a:pt x="226001" y="568157"/>
                </a:cubicBezTo>
                <a:cubicBezTo>
                  <a:pt x="245358" y="576253"/>
                  <a:pt x="262482" y="582448"/>
                  <a:pt x="283080" y="588478"/>
                </a:cubicBezTo>
                <a:lnTo>
                  <a:pt x="292510" y="563201"/>
                </a:lnTo>
                <a:cubicBezTo>
                  <a:pt x="281177" y="560888"/>
                  <a:pt x="268686" y="558327"/>
                  <a:pt x="257518" y="555106"/>
                </a:cubicBezTo>
                <a:lnTo>
                  <a:pt x="257518" y="554197"/>
                </a:lnTo>
                <a:cubicBezTo>
                  <a:pt x="276627" y="545606"/>
                  <a:pt x="291849" y="522559"/>
                  <a:pt x="291849" y="489765"/>
                </a:cubicBezTo>
                <a:cubicBezTo>
                  <a:pt x="291849" y="450363"/>
                  <a:pt x="267611" y="416990"/>
                  <a:pt x="223436" y="416990"/>
                </a:cubicBezTo>
                <a:close/>
                <a:moveTo>
                  <a:pt x="94801" y="416990"/>
                </a:moveTo>
                <a:cubicBezTo>
                  <a:pt x="60719" y="416990"/>
                  <a:pt x="40121" y="435824"/>
                  <a:pt x="40121" y="460440"/>
                </a:cubicBezTo>
                <a:cubicBezTo>
                  <a:pt x="40121" y="481422"/>
                  <a:pt x="55838" y="494721"/>
                  <a:pt x="79828" y="503065"/>
                </a:cubicBezTo>
                <a:cubicBezTo>
                  <a:pt x="97200" y="509260"/>
                  <a:pt x="104066" y="514381"/>
                  <a:pt x="104066" y="523385"/>
                </a:cubicBezTo>
                <a:cubicBezTo>
                  <a:pt x="104066" y="532802"/>
                  <a:pt x="96125" y="538998"/>
                  <a:pt x="81069" y="538998"/>
                </a:cubicBezTo>
                <a:cubicBezTo>
                  <a:pt x="67172" y="538998"/>
                  <a:pt x="53688" y="534537"/>
                  <a:pt x="44836" y="529994"/>
                </a:cubicBezTo>
                <a:lnTo>
                  <a:pt x="38218" y="557006"/>
                </a:lnTo>
                <a:cubicBezTo>
                  <a:pt x="46408" y="561466"/>
                  <a:pt x="62622" y="565762"/>
                  <a:pt x="79166" y="565762"/>
                </a:cubicBezTo>
                <a:cubicBezTo>
                  <a:pt x="118791" y="565762"/>
                  <a:pt x="137487" y="545193"/>
                  <a:pt x="137487" y="521072"/>
                </a:cubicBezTo>
                <a:cubicBezTo>
                  <a:pt x="137487" y="500669"/>
                  <a:pt x="125492" y="487452"/>
                  <a:pt x="99930" y="478035"/>
                </a:cubicBezTo>
                <a:cubicBezTo>
                  <a:pt x="81317" y="470931"/>
                  <a:pt x="73210" y="466884"/>
                  <a:pt x="73210" y="457632"/>
                </a:cubicBezTo>
                <a:cubicBezTo>
                  <a:pt x="73210" y="450197"/>
                  <a:pt x="79994" y="443754"/>
                  <a:pt x="94222" y="443754"/>
                </a:cubicBezTo>
                <a:cubicBezTo>
                  <a:pt x="108368" y="443754"/>
                  <a:pt x="118626" y="447802"/>
                  <a:pt x="124416" y="450610"/>
                </a:cubicBezTo>
                <a:lnTo>
                  <a:pt x="131696" y="424259"/>
                </a:lnTo>
                <a:cubicBezTo>
                  <a:pt x="123093" y="420377"/>
                  <a:pt x="111098" y="416990"/>
                  <a:pt x="94801" y="416990"/>
                </a:cubicBezTo>
                <a:close/>
                <a:moveTo>
                  <a:pt x="132046" y="288856"/>
                </a:moveTo>
                <a:lnTo>
                  <a:pt x="132046" y="311160"/>
                </a:lnTo>
                <a:cubicBezTo>
                  <a:pt x="132046" y="324707"/>
                  <a:pt x="162237" y="339907"/>
                  <a:pt x="205580" y="339907"/>
                </a:cubicBezTo>
                <a:cubicBezTo>
                  <a:pt x="249006" y="339907"/>
                  <a:pt x="279197" y="324707"/>
                  <a:pt x="279197" y="311160"/>
                </a:cubicBezTo>
                <a:lnTo>
                  <a:pt x="279197" y="288856"/>
                </a:lnTo>
                <a:cubicBezTo>
                  <a:pt x="265632" y="301247"/>
                  <a:pt x="237839" y="309095"/>
                  <a:pt x="205580" y="309095"/>
                </a:cubicBezTo>
                <a:cubicBezTo>
                  <a:pt x="173404" y="309095"/>
                  <a:pt x="145611" y="301247"/>
                  <a:pt x="132046" y="288856"/>
                </a:cubicBezTo>
                <a:close/>
                <a:moveTo>
                  <a:pt x="132046" y="244744"/>
                </a:moveTo>
                <a:lnTo>
                  <a:pt x="132046" y="267048"/>
                </a:lnTo>
                <a:cubicBezTo>
                  <a:pt x="132046" y="280596"/>
                  <a:pt x="162237" y="295795"/>
                  <a:pt x="205580" y="295795"/>
                </a:cubicBezTo>
                <a:cubicBezTo>
                  <a:pt x="249006" y="295795"/>
                  <a:pt x="279197" y="280596"/>
                  <a:pt x="279197" y="267048"/>
                </a:cubicBezTo>
                <a:lnTo>
                  <a:pt x="279197" y="244744"/>
                </a:lnTo>
                <a:cubicBezTo>
                  <a:pt x="265632" y="257135"/>
                  <a:pt x="237839" y="264983"/>
                  <a:pt x="205580" y="264983"/>
                </a:cubicBezTo>
                <a:cubicBezTo>
                  <a:pt x="173404" y="264983"/>
                  <a:pt x="145611" y="257135"/>
                  <a:pt x="132046" y="244744"/>
                </a:cubicBezTo>
                <a:close/>
                <a:moveTo>
                  <a:pt x="132046" y="202533"/>
                </a:moveTo>
                <a:lnTo>
                  <a:pt x="132046" y="222275"/>
                </a:lnTo>
                <a:cubicBezTo>
                  <a:pt x="132046" y="235906"/>
                  <a:pt x="162237" y="251023"/>
                  <a:pt x="205580" y="251023"/>
                </a:cubicBezTo>
                <a:cubicBezTo>
                  <a:pt x="249006" y="251023"/>
                  <a:pt x="279197" y="235906"/>
                  <a:pt x="279197" y="222275"/>
                </a:cubicBezTo>
                <a:lnTo>
                  <a:pt x="279197" y="202533"/>
                </a:lnTo>
                <a:cubicBezTo>
                  <a:pt x="265963" y="213767"/>
                  <a:pt x="235358" y="219549"/>
                  <a:pt x="205580" y="219549"/>
                </a:cubicBezTo>
                <a:cubicBezTo>
                  <a:pt x="175968" y="219549"/>
                  <a:pt x="145280" y="213767"/>
                  <a:pt x="132046" y="202533"/>
                </a:cubicBezTo>
                <a:close/>
                <a:moveTo>
                  <a:pt x="205580" y="154538"/>
                </a:moveTo>
                <a:cubicBezTo>
                  <a:pt x="244622" y="154538"/>
                  <a:pt x="286063" y="164864"/>
                  <a:pt x="286063" y="184029"/>
                </a:cubicBezTo>
                <a:cubicBezTo>
                  <a:pt x="286063" y="185598"/>
                  <a:pt x="285649" y="187085"/>
                  <a:pt x="285153" y="188489"/>
                </a:cubicBezTo>
                <a:lnTo>
                  <a:pt x="285318" y="188903"/>
                </a:lnTo>
                <a:cubicBezTo>
                  <a:pt x="287138" y="192124"/>
                  <a:pt x="288048" y="195346"/>
                  <a:pt x="288048" y="198567"/>
                </a:cubicBezTo>
                <a:lnTo>
                  <a:pt x="288048" y="222275"/>
                </a:lnTo>
                <a:cubicBezTo>
                  <a:pt x="288048" y="225910"/>
                  <a:pt x="286890" y="229462"/>
                  <a:pt x="284822" y="232766"/>
                </a:cubicBezTo>
                <a:lnTo>
                  <a:pt x="285070" y="233180"/>
                </a:lnTo>
                <a:cubicBezTo>
                  <a:pt x="287055" y="236566"/>
                  <a:pt x="288048" y="239953"/>
                  <a:pt x="288048" y="243340"/>
                </a:cubicBezTo>
                <a:lnTo>
                  <a:pt x="288048" y="267048"/>
                </a:lnTo>
                <a:cubicBezTo>
                  <a:pt x="288048" y="270600"/>
                  <a:pt x="286890" y="273987"/>
                  <a:pt x="284988" y="277209"/>
                </a:cubicBezTo>
                <a:lnTo>
                  <a:pt x="285070" y="277291"/>
                </a:lnTo>
                <a:cubicBezTo>
                  <a:pt x="287055" y="280678"/>
                  <a:pt x="288048" y="284065"/>
                  <a:pt x="288048" y="287452"/>
                </a:cubicBezTo>
                <a:lnTo>
                  <a:pt x="288048" y="311160"/>
                </a:lnTo>
                <a:cubicBezTo>
                  <a:pt x="288048" y="332225"/>
                  <a:pt x="251818" y="348663"/>
                  <a:pt x="205580" y="348663"/>
                </a:cubicBezTo>
                <a:cubicBezTo>
                  <a:pt x="159425" y="348663"/>
                  <a:pt x="123278" y="332225"/>
                  <a:pt x="123278" y="311160"/>
                </a:cubicBezTo>
                <a:lnTo>
                  <a:pt x="123278" y="287452"/>
                </a:lnTo>
                <a:cubicBezTo>
                  <a:pt x="123278" y="284065"/>
                  <a:pt x="124271" y="280678"/>
                  <a:pt x="126173" y="277291"/>
                </a:cubicBezTo>
                <a:lnTo>
                  <a:pt x="126256" y="277209"/>
                </a:lnTo>
                <a:cubicBezTo>
                  <a:pt x="124353" y="273987"/>
                  <a:pt x="123278" y="270600"/>
                  <a:pt x="123278" y="267048"/>
                </a:cubicBezTo>
                <a:lnTo>
                  <a:pt x="123278" y="243340"/>
                </a:lnTo>
                <a:cubicBezTo>
                  <a:pt x="123278" y="239953"/>
                  <a:pt x="124271" y="236566"/>
                  <a:pt x="126173" y="233180"/>
                </a:cubicBezTo>
                <a:lnTo>
                  <a:pt x="126421" y="232766"/>
                </a:lnTo>
                <a:cubicBezTo>
                  <a:pt x="124436" y="229462"/>
                  <a:pt x="123278" y="225910"/>
                  <a:pt x="123278" y="222275"/>
                </a:cubicBezTo>
                <a:lnTo>
                  <a:pt x="123278" y="198567"/>
                </a:lnTo>
                <a:cubicBezTo>
                  <a:pt x="123278" y="195346"/>
                  <a:pt x="124105" y="192124"/>
                  <a:pt x="125925" y="188903"/>
                </a:cubicBezTo>
                <a:lnTo>
                  <a:pt x="126090" y="188489"/>
                </a:lnTo>
                <a:cubicBezTo>
                  <a:pt x="125594" y="187085"/>
                  <a:pt x="125263" y="185598"/>
                  <a:pt x="125263" y="184029"/>
                </a:cubicBezTo>
                <a:cubicBezTo>
                  <a:pt x="125263" y="164864"/>
                  <a:pt x="166621" y="154538"/>
                  <a:pt x="205580" y="154538"/>
                </a:cubicBezTo>
                <a:close/>
                <a:moveTo>
                  <a:pt x="23824" y="23790"/>
                </a:moveTo>
                <a:lnTo>
                  <a:pt x="23824" y="403939"/>
                </a:lnTo>
                <a:lnTo>
                  <a:pt x="416927" y="403939"/>
                </a:lnTo>
                <a:lnTo>
                  <a:pt x="416927" y="157445"/>
                </a:lnTo>
                <a:lnTo>
                  <a:pt x="311702" y="157445"/>
                </a:lnTo>
                <a:cubicBezTo>
                  <a:pt x="305084" y="157445"/>
                  <a:pt x="299790" y="152076"/>
                  <a:pt x="299790" y="145550"/>
                </a:cubicBezTo>
                <a:lnTo>
                  <a:pt x="299790" y="23790"/>
                </a:lnTo>
                <a:close/>
                <a:moveTo>
                  <a:pt x="23824" y="0"/>
                </a:moveTo>
                <a:lnTo>
                  <a:pt x="311702" y="0"/>
                </a:lnTo>
                <a:cubicBezTo>
                  <a:pt x="312612" y="0"/>
                  <a:pt x="313522" y="165"/>
                  <a:pt x="314432" y="330"/>
                </a:cubicBezTo>
                <a:cubicBezTo>
                  <a:pt x="314680" y="413"/>
                  <a:pt x="314846" y="495"/>
                  <a:pt x="315094" y="578"/>
                </a:cubicBezTo>
                <a:cubicBezTo>
                  <a:pt x="315921" y="826"/>
                  <a:pt x="316666" y="1156"/>
                  <a:pt x="317410" y="1569"/>
                </a:cubicBezTo>
                <a:cubicBezTo>
                  <a:pt x="317658" y="1652"/>
                  <a:pt x="317989" y="1817"/>
                  <a:pt x="318237" y="1982"/>
                </a:cubicBezTo>
                <a:cubicBezTo>
                  <a:pt x="319065" y="2561"/>
                  <a:pt x="319892" y="3221"/>
                  <a:pt x="320554" y="3965"/>
                </a:cubicBezTo>
                <a:cubicBezTo>
                  <a:pt x="320554" y="4047"/>
                  <a:pt x="320636" y="4047"/>
                  <a:pt x="320636" y="4047"/>
                </a:cubicBezTo>
                <a:lnTo>
                  <a:pt x="437773" y="137702"/>
                </a:lnTo>
                <a:cubicBezTo>
                  <a:pt x="439676" y="139850"/>
                  <a:pt x="440586" y="142576"/>
                  <a:pt x="440668" y="145385"/>
                </a:cubicBezTo>
                <a:cubicBezTo>
                  <a:pt x="440668" y="145798"/>
                  <a:pt x="440751" y="146293"/>
                  <a:pt x="440751" y="146706"/>
                </a:cubicBezTo>
                <a:lnTo>
                  <a:pt x="440751" y="582861"/>
                </a:lnTo>
                <a:cubicBezTo>
                  <a:pt x="440751" y="595995"/>
                  <a:pt x="430080" y="606651"/>
                  <a:pt x="416927" y="606651"/>
                </a:cubicBezTo>
                <a:lnTo>
                  <a:pt x="23824" y="606651"/>
                </a:lnTo>
                <a:cubicBezTo>
                  <a:pt x="10671" y="606651"/>
                  <a:pt x="0" y="595995"/>
                  <a:pt x="0" y="582861"/>
                </a:cubicBezTo>
                <a:lnTo>
                  <a:pt x="0" y="23790"/>
                </a:lnTo>
                <a:cubicBezTo>
                  <a:pt x="0" y="10656"/>
                  <a:pt x="10671" y="0"/>
                  <a:pt x="238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3" name="json-file_136443">
            <a:extLst>
              <a:ext uri="{FF2B5EF4-FFF2-40B4-BE49-F238E27FC236}">
                <a16:creationId xmlns:a16="http://schemas.microsoft.com/office/drawing/2014/main" id="{3147BE32-4CD8-4F59-8932-5FA385F1C0CD}"/>
              </a:ext>
            </a:extLst>
          </p:cNvPr>
          <p:cNvSpPr>
            <a:spLocks noChangeAspect="1"/>
          </p:cNvSpPr>
          <p:nvPr/>
        </p:nvSpPr>
        <p:spPr bwMode="auto">
          <a:xfrm>
            <a:off x="1348183" y="1917247"/>
            <a:ext cx="319773" cy="387873"/>
          </a:xfrm>
          <a:custGeom>
            <a:avLst/>
            <a:gdLst>
              <a:gd name="connsiteX0" fmla="*/ 257538 w 455802"/>
              <a:gd name="connsiteY0" fmla="*/ 456583 h 586292"/>
              <a:gd name="connsiteX1" fmla="*/ 247652 w 455802"/>
              <a:gd name="connsiteY1" fmla="*/ 458101 h 586292"/>
              <a:gd name="connsiteX2" fmla="*/ 239288 w 455802"/>
              <a:gd name="connsiteY2" fmla="*/ 464935 h 586292"/>
              <a:gd name="connsiteX3" fmla="*/ 233205 w 455802"/>
              <a:gd name="connsiteY3" fmla="*/ 476324 h 586292"/>
              <a:gd name="connsiteX4" fmla="*/ 230923 w 455802"/>
              <a:gd name="connsiteY4" fmla="*/ 494547 h 586292"/>
              <a:gd name="connsiteX5" fmla="*/ 233205 w 455802"/>
              <a:gd name="connsiteY5" fmla="*/ 512770 h 586292"/>
              <a:gd name="connsiteX6" fmla="*/ 239288 w 455802"/>
              <a:gd name="connsiteY6" fmla="*/ 524160 h 586292"/>
              <a:gd name="connsiteX7" fmla="*/ 246892 w 455802"/>
              <a:gd name="connsiteY7" fmla="*/ 530993 h 586292"/>
              <a:gd name="connsiteX8" fmla="*/ 256777 w 455802"/>
              <a:gd name="connsiteY8" fmla="*/ 533271 h 586292"/>
              <a:gd name="connsiteX9" fmla="*/ 265902 w 455802"/>
              <a:gd name="connsiteY9" fmla="*/ 530993 h 586292"/>
              <a:gd name="connsiteX10" fmla="*/ 274267 w 455802"/>
              <a:gd name="connsiteY10" fmla="*/ 524919 h 586292"/>
              <a:gd name="connsiteX11" fmla="*/ 280350 w 455802"/>
              <a:gd name="connsiteY11" fmla="*/ 512770 h 586292"/>
              <a:gd name="connsiteX12" fmla="*/ 282631 w 455802"/>
              <a:gd name="connsiteY12" fmla="*/ 494547 h 586292"/>
              <a:gd name="connsiteX13" fmla="*/ 280350 w 455802"/>
              <a:gd name="connsiteY13" fmla="*/ 477084 h 586292"/>
              <a:gd name="connsiteX14" fmla="*/ 275027 w 455802"/>
              <a:gd name="connsiteY14" fmla="*/ 464935 h 586292"/>
              <a:gd name="connsiteX15" fmla="*/ 266663 w 455802"/>
              <a:gd name="connsiteY15" fmla="*/ 458101 h 586292"/>
              <a:gd name="connsiteX16" fmla="*/ 257538 w 455802"/>
              <a:gd name="connsiteY16" fmla="*/ 456583 h 586292"/>
              <a:gd name="connsiteX17" fmla="*/ 322875 w 455802"/>
              <a:gd name="connsiteY17" fmla="*/ 444471 h 586292"/>
              <a:gd name="connsiteX18" fmla="*/ 339566 w 455802"/>
              <a:gd name="connsiteY18" fmla="*/ 444471 h 586292"/>
              <a:gd name="connsiteX19" fmla="*/ 379776 w 455802"/>
              <a:gd name="connsiteY19" fmla="*/ 514236 h 586292"/>
              <a:gd name="connsiteX20" fmla="*/ 379776 w 455802"/>
              <a:gd name="connsiteY20" fmla="*/ 444471 h 586292"/>
              <a:gd name="connsiteX21" fmla="*/ 396466 w 455802"/>
              <a:gd name="connsiteY21" fmla="*/ 444471 h 586292"/>
              <a:gd name="connsiteX22" fmla="*/ 396466 w 455802"/>
              <a:gd name="connsiteY22" fmla="*/ 546085 h 586292"/>
              <a:gd name="connsiteX23" fmla="*/ 379776 w 455802"/>
              <a:gd name="connsiteY23" fmla="*/ 546085 h 586292"/>
              <a:gd name="connsiteX24" fmla="*/ 339566 w 455802"/>
              <a:gd name="connsiteY24" fmla="*/ 475562 h 586292"/>
              <a:gd name="connsiteX25" fmla="*/ 339566 w 455802"/>
              <a:gd name="connsiteY25" fmla="*/ 546085 h 586292"/>
              <a:gd name="connsiteX26" fmla="*/ 322875 w 455802"/>
              <a:gd name="connsiteY26" fmla="*/ 546085 h 586292"/>
              <a:gd name="connsiteX27" fmla="*/ 256777 w 455802"/>
              <a:gd name="connsiteY27" fmla="*/ 442156 h 586292"/>
              <a:gd name="connsiteX28" fmla="*/ 273506 w 455802"/>
              <a:gd name="connsiteY28" fmla="*/ 445953 h 586292"/>
              <a:gd name="connsiteX29" fmla="*/ 287194 w 455802"/>
              <a:gd name="connsiteY29" fmla="*/ 455823 h 586292"/>
              <a:gd name="connsiteX30" fmla="*/ 296319 w 455802"/>
              <a:gd name="connsiteY30" fmla="*/ 471769 h 586292"/>
              <a:gd name="connsiteX31" fmla="*/ 299360 w 455802"/>
              <a:gd name="connsiteY31" fmla="*/ 494547 h 586292"/>
              <a:gd name="connsiteX32" fmla="*/ 296319 w 455802"/>
              <a:gd name="connsiteY32" fmla="*/ 517326 h 586292"/>
              <a:gd name="connsiteX33" fmla="*/ 287194 w 455802"/>
              <a:gd name="connsiteY33" fmla="*/ 534030 h 586292"/>
              <a:gd name="connsiteX34" fmla="*/ 273506 w 455802"/>
              <a:gd name="connsiteY34" fmla="*/ 543901 h 586292"/>
              <a:gd name="connsiteX35" fmla="*/ 256777 w 455802"/>
              <a:gd name="connsiteY35" fmla="*/ 546938 h 586292"/>
              <a:gd name="connsiteX36" fmla="*/ 240048 w 455802"/>
              <a:gd name="connsiteY36" fmla="*/ 543901 h 586292"/>
              <a:gd name="connsiteX37" fmla="*/ 226361 w 455802"/>
              <a:gd name="connsiteY37" fmla="*/ 534030 h 586292"/>
              <a:gd name="connsiteX38" fmla="*/ 217236 w 455802"/>
              <a:gd name="connsiteY38" fmla="*/ 517326 h 586292"/>
              <a:gd name="connsiteX39" fmla="*/ 214194 w 455802"/>
              <a:gd name="connsiteY39" fmla="*/ 494547 h 586292"/>
              <a:gd name="connsiteX40" fmla="*/ 217236 w 455802"/>
              <a:gd name="connsiteY40" fmla="*/ 471769 h 586292"/>
              <a:gd name="connsiteX41" fmla="*/ 226361 w 455802"/>
              <a:gd name="connsiteY41" fmla="*/ 455823 h 586292"/>
              <a:gd name="connsiteX42" fmla="*/ 240048 w 455802"/>
              <a:gd name="connsiteY42" fmla="*/ 445953 h 586292"/>
              <a:gd name="connsiteX43" fmla="*/ 256777 w 455802"/>
              <a:gd name="connsiteY43" fmla="*/ 442156 h 586292"/>
              <a:gd name="connsiteX44" fmla="*/ 171700 w 455802"/>
              <a:gd name="connsiteY44" fmla="*/ 442156 h 586292"/>
              <a:gd name="connsiteX45" fmla="*/ 184632 w 455802"/>
              <a:gd name="connsiteY45" fmla="*/ 443675 h 586292"/>
              <a:gd name="connsiteX46" fmla="*/ 194521 w 455802"/>
              <a:gd name="connsiteY46" fmla="*/ 447471 h 586292"/>
              <a:gd name="connsiteX47" fmla="*/ 193000 w 455802"/>
              <a:gd name="connsiteY47" fmla="*/ 451268 h 586292"/>
              <a:gd name="connsiteX48" fmla="*/ 190718 w 455802"/>
              <a:gd name="connsiteY48" fmla="*/ 455064 h 586292"/>
              <a:gd name="connsiteX49" fmla="*/ 189196 w 455802"/>
              <a:gd name="connsiteY49" fmla="*/ 458861 h 586292"/>
              <a:gd name="connsiteX50" fmla="*/ 188436 w 455802"/>
              <a:gd name="connsiteY50" fmla="*/ 459620 h 586292"/>
              <a:gd name="connsiteX51" fmla="*/ 186154 w 455802"/>
              <a:gd name="connsiteY51" fmla="*/ 458861 h 586292"/>
              <a:gd name="connsiteX52" fmla="*/ 183871 w 455802"/>
              <a:gd name="connsiteY52" fmla="*/ 457342 h 586292"/>
              <a:gd name="connsiteX53" fmla="*/ 178546 w 455802"/>
              <a:gd name="connsiteY53" fmla="*/ 456583 h 586292"/>
              <a:gd name="connsiteX54" fmla="*/ 170178 w 455802"/>
              <a:gd name="connsiteY54" fmla="*/ 456583 h 586292"/>
              <a:gd name="connsiteX55" fmla="*/ 164853 w 455802"/>
              <a:gd name="connsiteY55" fmla="*/ 458101 h 586292"/>
              <a:gd name="connsiteX56" fmla="*/ 160289 w 455802"/>
              <a:gd name="connsiteY56" fmla="*/ 461138 h 586292"/>
              <a:gd name="connsiteX57" fmla="*/ 157246 w 455802"/>
              <a:gd name="connsiteY57" fmla="*/ 465694 h 586292"/>
              <a:gd name="connsiteX58" fmla="*/ 156486 w 455802"/>
              <a:gd name="connsiteY58" fmla="*/ 470250 h 586292"/>
              <a:gd name="connsiteX59" fmla="*/ 159528 w 455802"/>
              <a:gd name="connsiteY59" fmla="*/ 479361 h 586292"/>
              <a:gd name="connsiteX60" fmla="*/ 167136 w 455802"/>
              <a:gd name="connsiteY60" fmla="*/ 485436 h 586292"/>
              <a:gd name="connsiteX61" fmla="*/ 177786 w 455802"/>
              <a:gd name="connsiteY61" fmla="*/ 489992 h 586292"/>
              <a:gd name="connsiteX62" fmla="*/ 187675 w 455802"/>
              <a:gd name="connsiteY62" fmla="*/ 496066 h 586292"/>
              <a:gd name="connsiteX63" fmla="*/ 196043 w 455802"/>
              <a:gd name="connsiteY63" fmla="*/ 505177 h 586292"/>
              <a:gd name="connsiteX64" fmla="*/ 199086 w 455802"/>
              <a:gd name="connsiteY64" fmla="*/ 518085 h 586292"/>
              <a:gd name="connsiteX65" fmla="*/ 196804 w 455802"/>
              <a:gd name="connsiteY65" fmla="*/ 528715 h 586292"/>
              <a:gd name="connsiteX66" fmla="*/ 190718 w 455802"/>
              <a:gd name="connsiteY66" fmla="*/ 537827 h 586292"/>
              <a:gd name="connsiteX67" fmla="*/ 180068 w 455802"/>
              <a:gd name="connsiteY67" fmla="*/ 544660 h 586292"/>
              <a:gd name="connsiteX68" fmla="*/ 166375 w 455802"/>
              <a:gd name="connsiteY68" fmla="*/ 546938 h 586292"/>
              <a:gd name="connsiteX69" fmla="*/ 159528 w 455802"/>
              <a:gd name="connsiteY69" fmla="*/ 546179 h 586292"/>
              <a:gd name="connsiteX70" fmla="*/ 152682 w 455802"/>
              <a:gd name="connsiteY70" fmla="*/ 545420 h 586292"/>
              <a:gd name="connsiteX71" fmla="*/ 145075 w 455802"/>
              <a:gd name="connsiteY71" fmla="*/ 543142 h 586292"/>
              <a:gd name="connsiteX72" fmla="*/ 139750 w 455802"/>
              <a:gd name="connsiteY72" fmla="*/ 539345 h 586292"/>
              <a:gd name="connsiteX73" fmla="*/ 142793 w 455802"/>
              <a:gd name="connsiteY73" fmla="*/ 527197 h 586292"/>
              <a:gd name="connsiteX74" fmla="*/ 147357 w 455802"/>
              <a:gd name="connsiteY74" fmla="*/ 529475 h 586292"/>
              <a:gd name="connsiteX75" fmla="*/ 153443 w 455802"/>
              <a:gd name="connsiteY75" fmla="*/ 531752 h 586292"/>
              <a:gd name="connsiteX76" fmla="*/ 160289 w 455802"/>
              <a:gd name="connsiteY76" fmla="*/ 533271 h 586292"/>
              <a:gd name="connsiteX77" fmla="*/ 166375 w 455802"/>
              <a:gd name="connsiteY77" fmla="*/ 533271 h 586292"/>
              <a:gd name="connsiteX78" fmla="*/ 179307 w 455802"/>
              <a:gd name="connsiteY78" fmla="*/ 529475 h 586292"/>
              <a:gd name="connsiteX79" fmla="*/ 183871 w 455802"/>
              <a:gd name="connsiteY79" fmla="*/ 518085 h 586292"/>
              <a:gd name="connsiteX80" fmla="*/ 180068 w 455802"/>
              <a:gd name="connsiteY80" fmla="*/ 509733 h 586292"/>
              <a:gd name="connsiteX81" fmla="*/ 172461 w 455802"/>
              <a:gd name="connsiteY81" fmla="*/ 503659 h 586292"/>
              <a:gd name="connsiteX82" fmla="*/ 161811 w 455802"/>
              <a:gd name="connsiteY82" fmla="*/ 498344 h 586292"/>
              <a:gd name="connsiteX83" fmla="*/ 151921 w 455802"/>
              <a:gd name="connsiteY83" fmla="*/ 492269 h 586292"/>
              <a:gd name="connsiteX84" fmla="*/ 143553 w 455802"/>
              <a:gd name="connsiteY84" fmla="*/ 483158 h 586292"/>
              <a:gd name="connsiteX85" fmla="*/ 140510 w 455802"/>
              <a:gd name="connsiteY85" fmla="*/ 471009 h 586292"/>
              <a:gd name="connsiteX86" fmla="*/ 142793 w 455802"/>
              <a:gd name="connsiteY86" fmla="*/ 458861 h 586292"/>
              <a:gd name="connsiteX87" fmla="*/ 149639 w 455802"/>
              <a:gd name="connsiteY87" fmla="*/ 449749 h 586292"/>
              <a:gd name="connsiteX88" fmla="*/ 159528 w 455802"/>
              <a:gd name="connsiteY88" fmla="*/ 444434 h 586292"/>
              <a:gd name="connsiteX89" fmla="*/ 171700 w 455802"/>
              <a:gd name="connsiteY89" fmla="*/ 442156 h 586292"/>
              <a:gd name="connsiteX90" fmla="*/ 99531 w 455802"/>
              <a:gd name="connsiteY90" fmla="*/ 442156 h 586292"/>
              <a:gd name="connsiteX91" fmla="*/ 116235 w 455802"/>
              <a:gd name="connsiteY91" fmla="*/ 442156 h 586292"/>
              <a:gd name="connsiteX92" fmla="*/ 116235 w 455802"/>
              <a:gd name="connsiteY92" fmla="*/ 521882 h 586292"/>
              <a:gd name="connsiteX93" fmla="*/ 113957 w 455802"/>
              <a:gd name="connsiteY93" fmla="*/ 534030 h 586292"/>
              <a:gd name="connsiteX94" fmla="*/ 107124 w 455802"/>
              <a:gd name="connsiteY94" fmla="*/ 541623 h 586292"/>
              <a:gd name="connsiteX95" fmla="*/ 96494 w 455802"/>
              <a:gd name="connsiteY95" fmla="*/ 545420 h 586292"/>
              <a:gd name="connsiteX96" fmla="*/ 85105 w 455802"/>
              <a:gd name="connsiteY96" fmla="*/ 546938 h 586292"/>
              <a:gd name="connsiteX97" fmla="*/ 77512 w 455802"/>
              <a:gd name="connsiteY97" fmla="*/ 546179 h 586292"/>
              <a:gd name="connsiteX98" fmla="*/ 69160 w 455802"/>
              <a:gd name="connsiteY98" fmla="*/ 544660 h 586292"/>
              <a:gd name="connsiteX99" fmla="*/ 60808 w 455802"/>
              <a:gd name="connsiteY99" fmla="*/ 541623 h 586292"/>
              <a:gd name="connsiteX100" fmla="*/ 53975 w 455802"/>
              <a:gd name="connsiteY100" fmla="*/ 537827 h 586292"/>
              <a:gd name="connsiteX101" fmla="*/ 60808 w 455802"/>
              <a:gd name="connsiteY101" fmla="*/ 526437 h 586292"/>
              <a:gd name="connsiteX102" fmla="*/ 65364 w 455802"/>
              <a:gd name="connsiteY102" fmla="*/ 528715 h 586292"/>
              <a:gd name="connsiteX103" fmla="*/ 70679 w 455802"/>
              <a:gd name="connsiteY103" fmla="*/ 530234 h 586292"/>
              <a:gd name="connsiteX104" fmla="*/ 76753 w 455802"/>
              <a:gd name="connsiteY104" fmla="*/ 531752 h 586292"/>
              <a:gd name="connsiteX105" fmla="*/ 83586 w 455802"/>
              <a:gd name="connsiteY105" fmla="*/ 532512 h 586292"/>
              <a:gd name="connsiteX106" fmla="*/ 94975 w 455802"/>
              <a:gd name="connsiteY106" fmla="*/ 529475 h 586292"/>
              <a:gd name="connsiteX107" fmla="*/ 99531 w 455802"/>
              <a:gd name="connsiteY107" fmla="*/ 520363 h 586292"/>
              <a:gd name="connsiteX108" fmla="*/ 19751 w 455802"/>
              <a:gd name="connsiteY108" fmla="*/ 414880 h 586292"/>
              <a:gd name="connsiteX109" fmla="*/ 19751 w 455802"/>
              <a:gd name="connsiteY109" fmla="*/ 561263 h 586292"/>
              <a:gd name="connsiteX110" fmla="*/ 22790 w 455802"/>
              <a:gd name="connsiteY110" fmla="*/ 565814 h 586292"/>
              <a:gd name="connsiteX111" fmla="*/ 25069 w 455802"/>
              <a:gd name="connsiteY111" fmla="*/ 566572 h 586292"/>
              <a:gd name="connsiteX112" fmla="*/ 430733 w 455802"/>
              <a:gd name="connsiteY112" fmla="*/ 566572 h 586292"/>
              <a:gd name="connsiteX113" fmla="*/ 432252 w 455802"/>
              <a:gd name="connsiteY113" fmla="*/ 565814 h 586292"/>
              <a:gd name="connsiteX114" fmla="*/ 435291 w 455802"/>
              <a:gd name="connsiteY114" fmla="*/ 561263 h 586292"/>
              <a:gd name="connsiteX115" fmla="*/ 435291 w 455802"/>
              <a:gd name="connsiteY115" fmla="*/ 414880 h 586292"/>
              <a:gd name="connsiteX116" fmla="*/ 222601 w 455802"/>
              <a:gd name="connsiteY116" fmla="*/ 252573 h 586292"/>
              <a:gd name="connsiteX117" fmla="*/ 232470 w 455802"/>
              <a:gd name="connsiteY117" fmla="*/ 263190 h 586292"/>
              <a:gd name="connsiteX118" fmla="*/ 232470 w 455802"/>
              <a:gd name="connsiteY118" fmla="*/ 293522 h 586292"/>
              <a:gd name="connsiteX119" fmla="*/ 222601 w 455802"/>
              <a:gd name="connsiteY119" fmla="*/ 303380 h 586292"/>
              <a:gd name="connsiteX120" fmla="*/ 212732 w 455802"/>
              <a:gd name="connsiteY120" fmla="*/ 293522 h 586292"/>
              <a:gd name="connsiteX121" fmla="*/ 212732 w 455802"/>
              <a:gd name="connsiteY121" fmla="*/ 263190 h 586292"/>
              <a:gd name="connsiteX122" fmla="*/ 222601 w 455802"/>
              <a:gd name="connsiteY122" fmla="*/ 252573 h 586292"/>
              <a:gd name="connsiteX123" fmla="*/ 222601 w 455802"/>
              <a:gd name="connsiteY123" fmla="*/ 182028 h 586292"/>
              <a:gd name="connsiteX124" fmla="*/ 237831 w 455802"/>
              <a:gd name="connsiteY124" fmla="*/ 197197 h 586292"/>
              <a:gd name="connsiteX125" fmla="*/ 222601 w 455802"/>
              <a:gd name="connsiteY125" fmla="*/ 212366 h 586292"/>
              <a:gd name="connsiteX126" fmla="*/ 207371 w 455802"/>
              <a:gd name="connsiteY126" fmla="*/ 197197 h 586292"/>
              <a:gd name="connsiteX127" fmla="*/ 222601 w 455802"/>
              <a:gd name="connsiteY127" fmla="*/ 182028 h 586292"/>
              <a:gd name="connsiteX128" fmla="*/ 151925 w 455802"/>
              <a:gd name="connsiteY128" fmla="*/ 131221 h 586292"/>
              <a:gd name="connsiteX129" fmla="*/ 161803 w 455802"/>
              <a:gd name="connsiteY129" fmla="*/ 141839 h 586292"/>
              <a:gd name="connsiteX130" fmla="*/ 151925 w 455802"/>
              <a:gd name="connsiteY130" fmla="*/ 151698 h 586292"/>
              <a:gd name="connsiteX131" fmla="*/ 141287 w 455802"/>
              <a:gd name="connsiteY131" fmla="*/ 161557 h 586292"/>
              <a:gd name="connsiteX132" fmla="*/ 141287 w 455802"/>
              <a:gd name="connsiteY132" fmla="*/ 202512 h 586292"/>
              <a:gd name="connsiteX133" fmla="*/ 127609 w 455802"/>
              <a:gd name="connsiteY133" fmla="*/ 232848 h 586292"/>
              <a:gd name="connsiteX134" fmla="*/ 141287 w 455802"/>
              <a:gd name="connsiteY134" fmla="*/ 263186 h 586292"/>
              <a:gd name="connsiteX135" fmla="*/ 141287 w 455802"/>
              <a:gd name="connsiteY135" fmla="*/ 303382 h 586292"/>
              <a:gd name="connsiteX136" fmla="*/ 151925 w 455802"/>
              <a:gd name="connsiteY136" fmla="*/ 313241 h 586292"/>
              <a:gd name="connsiteX137" fmla="*/ 161803 w 455802"/>
              <a:gd name="connsiteY137" fmla="*/ 323859 h 586292"/>
              <a:gd name="connsiteX138" fmla="*/ 151925 w 455802"/>
              <a:gd name="connsiteY138" fmla="*/ 333718 h 586292"/>
              <a:gd name="connsiteX139" fmla="*/ 121530 w 455802"/>
              <a:gd name="connsiteY139" fmla="*/ 303382 h 586292"/>
              <a:gd name="connsiteX140" fmla="*/ 121530 w 455802"/>
              <a:gd name="connsiteY140" fmla="*/ 263186 h 586292"/>
              <a:gd name="connsiteX141" fmla="*/ 101014 w 455802"/>
              <a:gd name="connsiteY141" fmla="*/ 242708 h 586292"/>
              <a:gd name="connsiteX142" fmla="*/ 91136 w 455802"/>
              <a:gd name="connsiteY142" fmla="*/ 232848 h 586292"/>
              <a:gd name="connsiteX143" fmla="*/ 101014 w 455802"/>
              <a:gd name="connsiteY143" fmla="*/ 222231 h 586292"/>
              <a:gd name="connsiteX144" fmla="*/ 121530 w 455802"/>
              <a:gd name="connsiteY144" fmla="*/ 202512 h 586292"/>
              <a:gd name="connsiteX145" fmla="*/ 121530 w 455802"/>
              <a:gd name="connsiteY145" fmla="*/ 161557 h 586292"/>
              <a:gd name="connsiteX146" fmla="*/ 151925 w 455802"/>
              <a:gd name="connsiteY146" fmla="*/ 131221 h 586292"/>
              <a:gd name="connsiteX147" fmla="*/ 334255 w 455802"/>
              <a:gd name="connsiteY147" fmla="*/ 36406 h 586292"/>
              <a:gd name="connsiteX148" fmla="*/ 334255 w 455802"/>
              <a:gd name="connsiteY148" fmla="*/ 121354 h 586292"/>
              <a:gd name="connsiteX149" fmla="*/ 419338 w 455802"/>
              <a:gd name="connsiteY149" fmla="*/ 121354 h 586292"/>
              <a:gd name="connsiteX150" fmla="*/ 25069 w 455802"/>
              <a:gd name="connsiteY150" fmla="*/ 20478 h 586292"/>
              <a:gd name="connsiteX151" fmla="*/ 19751 w 455802"/>
              <a:gd name="connsiteY151" fmla="*/ 29580 h 586292"/>
              <a:gd name="connsiteX152" fmla="*/ 19751 w 455802"/>
              <a:gd name="connsiteY152" fmla="*/ 394401 h 586292"/>
              <a:gd name="connsiteX153" fmla="*/ 435291 w 455802"/>
              <a:gd name="connsiteY153" fmla="*/ 394401 h 586292"/>
              <a:gd name="connsiteX154" fmla="*/ 435291 w 455802"/>
              <a:gd name="connsiteY154" fmla="*/ 141074 h 586292"/>
              <a:gd name="connsiteX155" fmla="*/ 431493 w 455802"/>
              <a:gd name="connsiteY155" fmla="*/ 141832 h 586292"/>
              <a:gd name="connsiteX156" fmla="*/ 316023 w 455802"/>
              <a:gd name="connsiteY156" fmla="*/ 141832 h 586292"/>
              <a:gd name="connsiteX157" fmla="*/ 323620 w 455802"/>
              <a:gd name="connsiteY157" fmla="*/ 161552 h 586292"/>
              <a:gd name="connsiteX158" fmla="*/ 323620 w 455802"/>
              <a:gd name="connsiteY158" fmla="*/ 202509 h 586292"/>
              <a:gd name="connsiteX159" fmla="*/ 344131 w 455802"/>
              <a:gd name="connsiteY159" fmla="*/ 222229 h 586292"/>
              <a:gd name="connsiteX160" fmla="*/ 354006 w 455802"/>
              <a:gd name="connsiteY160" fmla="*/ 232848 h 586292"/>
              <a:gd name="connsiteX161" fmla="*/ 344131 w 455802"/>
              <a:gd name="connsiteY161" fmla="*/ 242708 h 586292"/>
              <a:gd name="connsiteX162" fmla="*/ 323620 w 455802"/>
              <a:gd name="connsiteY162" fmla="*/ 263187 h 586292"/>
              <a:gd name="connsiteX163" fmla="*/ 323620 w 455802"/>
              <a:gd name="connsiteY163" fmla="*/ 303385 h 586292"/>
              <a:gd name="connsiteX164" fmla="*/ 293233 w 455802"/>
              <a:gd name="connsiteY164" fmla="*/ 333724 h 586292"/>
              <a:gd name="connsiteX165" fmla="*/ 283357 w 455802"/>
              <a:gd name="connsiteY165" fmla="*/ 323864 h 586292"/>
              <a:gd name="connsiteX166" fmla="*/ 293233 w 455802"/>
              <a:gd name="connsiteY166" fmla="*/ 313246 h 586292"/>
              <a:gd name="connsiteX167" fmla="*/ 303868 w 455802"/>
              <a:gd name="connsiteY167" fmla="*/ 303385 h 586292"/>
              <a:gd name="connsiteX168" fmla="*/ 303868 w 455802"/>
              <a:gd name="connsiteY168" fmla="*/ 263187 h 586292"/>
              <a:gd name="connsiteX169" fmla="*/ 317542 w 455802"/>
              <a:gd name="connsiteY169" fmla="*/ 232848 h 586292"/>
              <a:gd name="connsiteX170" fmla="*/ 303868 w 455802"/>
              <a:gd name="connsiteY170" fmla="*/ 202509 h 586292"/>
              <a:gd name="connsiteX171" fmla="*/ 303868 w 455802"/>
              <a:gd name="connsiteY171" fmla="*/ 161552 h 586292"/>
              <a:gd name="connsiteX172" fmla="*/ 293233 w 455802"/>
              <a:gd name="connsiteY172" fmla="*/ 151692 h 586292"/>
              <a:gd name="connsiteX173" fmla="*/ 283357 w 455802"/>
              <a:gd name="connsiteY173" fmla="*/ 141832 h 586292"/>
              <a:gd name="connsiteX174" fmla="*/ 293233 w 455802"/>
              <a:gd name="connsiteY174" fmla="*/ 131214 h 586292"/>
              <a:gd name="connsiteX175" fmla="*/ 313744 w 455802"/>
              <a:gd name="connsiteY175" fmla="*/ 139557 h 586292"/>
              <a:gd name="connsiteX176" fmla="*/ 313744 w 455802"/>
              <a:gd name="connsiteY176" fmla="*/ 24271 h 586292"/>
              <a:gd name="connsiteX177" fmla="*/ 314504 w 455802"/>
              <a:gd name="connsiteY177" fmla="*/ 20478 h 586292"/>
              <a:gd name="connsiteX178" fmla="*/ 25069 w 455802"/>
              <a:gd name="connsiteY178" fmla="*/ 0 h 586292"/>
              <a:gd name="connsiteX179" fmla="*/ 318302 w 455802"/>
              <a:gd name="connsiteY179" fmla="*/ 0 h 586292"/>
              <a:gd name="connsiteX180" fmla="*/ 331976 w 455802"/>
              <a:gd name="connsiteY180" fmla="*/ 5309 h 586292"/>
              <a:gd name="connsiteX181" fmla="*/ 339573 w 455802"/>
              <a:gd name="connsiteY181" fmla="*/ 13652 h 586292"/>
              <a:gd name="connsiteX182" fmla="*/ 436051 w 455802"/>
              <a:gd name="connsiteY182" fmla="*/ 109218 h 586292"/>
              <a:gd name="connsiteX183" fmla="*/ 449725 w 455802"/>
              <a:gd name="connsiteY183" fmla="*/ 122871 h 586292"/>
              <a:gd name="connsiteX184" fmla="*/ 455802 w 455802"/>
              <a:gd name="connsiteY184" fmla="*/ 141074 h 586292"/>
              <a:gd name="connsiteX185" fmla="*/ 455802 w 455802"/>
              <a:gd name="connsiteY185" fmla="*/ 394401 h 586292"/>
              <a:gd name="connsiteX186" fmla="*/ 455802 w 455802"/>
              <a:gd name="connsiteY186" fmla="*/ 561263 h 586292"/>
              <a:gd name="connsiteX187" fmla="*/ 455802 w 455802"/>
              <a:gd name="connsiteY187" fmla="*/ 566572 h 586292"/>
              <a:gd name="connsiteX188" fmla="*/ 436810 w 455802"/>
              <a:gd name="connsiteY188" fmla="*/ 585534 h 586292"/>
              <a:gd name="connsiteX189" fmla="*/ 435291 w 455802"/>
              <a:gd name="connsiteY189" fmla="*/ 586292 h 586292"/>
              <a:gd name="connsiteX190" fmla="*/ 430733 w 455802"/>
              <a:gd name="connsiteY190" fmla="*/ 586292 h 586292"/>
              <a:gd name="connsiteX191" fmla="*/ 25069 w 455802"/>
              <a:gd name="connsiteY191" fmla="*/ 586292 h 586292"/>
              <a:gd name="connsiteX192" fmla="*/ 19751 w 455802"/>
              <a:gd name="connsiteY192" fmla="*/ 586292 h 586292"/>
              <a:gd name="connsiteX193" fmla="*/ 18232 w 455802"/>
              <a:gd name="connsiteY193" fmla="*/ 585534 h 586292"/>
              <a:gd name="connsiteX194" fmla="*/ 0 w 455802"/>
              <a:gd name="connsiteY194" fmla="*/ 566572 h 586292"/>
              <a:gd name="connsiteX195" fmla="*/ 0 w 455802"/>
              <a:gd name="connsiteY195" fmla="*/ 561263 h 586292"/>
              <a:gd name="connsiteX196" fmla="*/ 0 w 455802"/>
              <a:gd name="connsiteY196" fmla="*/ 394401 h 586292"/>
              <a:gd name="connsiteX197" fmla="*/ 0 w 455802"/>
              <a:gd name="connsiteY197" fmla="*/ 29580 h 586292"/>
              <a:gd name="connsiteX198" fmla="*/ 25069 w 455802"/>
              <a:gd name="connsiteY19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455802" h="586292">
                <a:moveTo>
                  <a:pt x="257538" y="456583"/>
                </a:moveTo>
                <a:cubicBezTo>
                  <a:pt x="253736" y="456583"/>
                  <a:pt x="250694" y="456583"/>
                  <a:pt x="247652" y="458101"/>
                </a:cubicBezTo>
                <a:cubicBezTo>
                  <a:pt x="244611" y="459620"/>
                  <a:pt x="241569" y="461898"/>
                  <a:pt x="239288" y="464935"/>
                </a:cubicBezTo>
                <a:cubicBezTo>
                  <a:pt x="237007" y="467972"/>
                  <a:pt x="234725" y="471769"/>
                  <a:pt x="233205" y="476324"/>
                </a:cubicBezTo>
                <a:cubicBezTo>
                  <a:pt x="231684" y="481639"/>
                  <a:pt x="231684" y="487714"/>
                  <a:pt x="230923" y="494547"/>
                </a:cubicBezTo>
                <a:cubicBezTo>
                  <a:pt x="231684" y="501381"/>
                  <a:pt x="231684" y="507455"/>
                  <a:pt x="233205" y="512770"/>
                </a:cubicBezTo>
                <a:cubicBezTo>
                  <a:pt x="234725" y="517326"/>
                  <a:pt x="236246" y="521122"/>
                  <a:pt x="239288" y="524160"/>
                </a:cubicBezTo>
                <a:cubicBezTo>
                  <a:pt x="241569" y="527197"/>
                  <a:pt x="243850" y="529475"/>
                  <a:pt x="246892" y="530993"/>
                </a:cubicBezTo>
                <a:cubicBezTo>
                  <a:pt x="249934" y="532512"/>
                  <a:pt x="252975" y="533271"/>
                  <a:pt x="256777" y="533271"/>
                </a:cubicBezTo>
                <a:cubicBezTo>
                  <a:pt x="259819" y="533271"/>
                  <a:pt x="262861" y="532512"/>
                  <a:pt x="265902" y="530993"/>
                </a:cubicBezTo>
                <a:cubicBezTo>
                  <a:pt x="269704" y="530234"/>
                  <a:pt x="271985" y="527956"/>
                  <a:pt x="274267" y="524919"/>
                </a:cubicBezTo>
                <a:cubicBezTo>
                  <a:pt x="277308" y="521882"/>
                  <a:pt x="278829" y="517326"/>
                  <a:pt x="280350" y="512770"/>
                </a:cubicBezTo>
                <a:cubicBezTo>
                  <a:pt x="281871" y="507455"/>
                  <a:pt x="282631" y="502140"/>
                  <a:pt x="282631" y="494547"/>
                </a:cubicBezTo>
                <a:cubicBezTo>
                  <a:pt x="282631" y="487714"/>
                  <a:pt x="281871" y="481639"/>
                  <a:pt x="280350" y="477084"/>
                </a:cubicBezTo>
                <a:cubicBezTo>
                  <a:pt x="278829" y="472528"/>
                  <a:pt x="277308" y="467972"/>
                  <a:pt x="275027" y="464935"/>
                </a:cubicBezTo>
                <a:cubicBezTo>
                  <a:pt x="272746" y="461898"/>
                  <a:pt x="269704" y="459620"/>
                  <a:pt x="266663" y="458101"/>
                </a:cubicBezTo>
                <a:cubicBezTo>
                  <a:pt x="263621" y="456583"/>
                  <a:pt x="260579" y="456583"/>
                  <a:pt x="257538" y="456583"/>
                </a:cubicBezTo>
                <a:close/>
                <a:moveTo>
                  <a:pt x="322875" y="444471"/>
                </a:moveTo>
                <a:lnTo>
                  <a:pt x="339566" y="444471"/>
                </a:lnTo>
                <a:lnTo>
                  <a:pt x="379776" y="514236"/>
                </a:lnTo>
                <a:lnTo>
                  <a:pt x="379776" y="444471"/>
                </a:lnTo>
                <a:lnTo>
                  <a:pt x="396466" y="444471"/>
                </a:lnTo>
                <a:lnTo>
                  <a:pt x="396466" y="546085"/>
                </a:lnTo>
                <a:lnTo>
                  <a:pt x="379776" y="546085"/>
                </a:lnTo>
                <a:lnTo>
                  <a:pt x="339566" y="475562"/>
                </a:lnTo>
                <a:lnTo>
                  <a:pt x="339566" y="546085"/>
                </a:lnTo>
                <a:lnTo>
                  <a:pt x="322875" y="546085"/>
                </a:lnTo>
                <a:close/>
                <a:moveTo>
                  <a:pt x="256777" y="442156"/>
                </a:moveTo>
                <a:cubicBezTo>
                  <a:pt x="262861" y="442156"/>
                  <a:pt x="268944" y="443675"/>
                  <a:pt x="273506" y="445953"/>
                </a:cubicBezTo>
                <a:cubicBezTo>
                  <a:pt x="278829" y="448231"/>
                  <a:pt x="283392" y="451268"/>
                  <a:pt x="287194" y="455823"/>
                </a:cubicBezTo>
                <a:cubicBezTo>
                  <a:pt x="290996" y="460379"/>
                  <a:pt x="294037" y="465694"/>
                  <a:pt x="296319" y="471769"/>
                </a:cubicBezTo>
                <a:cubicBezTo>
                  <a:pt x="298600" y="478602"/>
                  <a:pt x="299360" y="486195"/>
                  <a:pt x="299360" y="494547"/>
                </a:cubicBezTo>
                <a:cubicBezTo>
                  <a:pt x="299360" y="502899"/>
                  <a:pt x="298600" y="510492"/>
                  <a:pt x="296319" y="517326"/>
                </a:cubicBezTo>
                <a:cubicBezTo>
                  <a:pt x="294037" y="524160"/>
                  <a:pt x="290996" y="529475"/>
                  <a:pt x="287194" y="534030"/>
                </a:cubicBezTo>
                <a:cubicBezTo>
                  <a:pt x="283392" y="537827"/>
                  <a:pt x="278829" y="541623"/>
                  <a:pt x="273506" y="543901"/>
                </a:cubicBezTo>
                <a:cubicBezTo>
                  <a:pt x="268944" y="545420"/>
                  <a:pt x="262861" y="546938"/>
                  <a:pt x="256777" y="546938"/>
                </a:cubicBezTo>
                <a:cubicBezTo>
                  <a:pt x="250694" y="546938"/>
                  <a:pt x="245371" y="545420"/>
                  <a:pt x="240048" y="543901"/>
                </a:cubicBezTo>
                <a:cubicBezTo>
                  <a:pt x="234725" y="541623"/>
                  <a:pt x="230163" y="537827"/>
                  <a:pt x="226361" y="534030"/>
                </a:cubicBezTo>
                <a:cubicBezTo>
                  <a:pt x="222559" y="529475"/>
                  <a:pt x="219517" y="524160"/>
                  <a:pt x="217236" y="517326"/>
                </a:cubicBezTo>
                <a:cubicBezTo>
                  <a:pt x="215715" y="510492"/>
                  <a:pt x="214194" y="502899"/>
                  <a:pt x="214194" y="494547"/>
                </a:cubicBezTo>
                <a:cubicBezTo>
                  <a:pt x="214194" y="486195"/>
                  <a:pt x="215715" y="478602"/>
                  <a:pt x="217236" y="471769"/>
                </a:cubicBezTo>
                <a:cubicBezTo>
                  <a:pt x="219517" y="465694"/>
                  <a:pt x="222559" y="460379"/>
                  <a:pt x="226361" y="455823"/>
                </a:cubicBezTo>
                <a:cubicBezTo>
                  <a:pt x="230163" y="451268"/>
                  <a:pt x="234725" y="448231"/>
                  <a:pt x="240048" y="445953"/>
                </a:cubicBezTo>
                <a:cubicBezTo>
                  <a:pt x="245371" y="443675"/>
                  <a:pt x="250694" y="442156"/>
                  <a:pt x="256777" y="442156"/>
                </a:cubicBezTo>
                <a:close/>
                <a:moveTo>
                  <a:pt x="171700" y="442156"/>
                </a:moveTo>
                <a:cubicBezTo>
                  <a:pt x="175503" y="442156"/>
                  <a:pt x="180068" y="442916"/>
                  <a:pt x="184632" y="443675"/>
                </a:cubicBezTo>
                <a:cubicBezTo>
                  <a:pt x="188436" y="444434"/>
                  <a:pt x="192239" y="445953"/>
                  <a:pt x="194521" y="447471"/>
                </a:cubicBezTo>
                <a:cubicBezTo>
                  <a:pt x="194521" y="448990"/>
                  <a:pt x="193761" y="449749"/>
                  <a:pt x="193000" y="451268"/>
                </a:cubicBezTo>
                <a:cubicBezTo>
                  <a:pt x="192239" y="452786"/>
                  <a:pt x="191479" y="454305"/>
                  <a:pt x="190718" y="455064"/>
                </a:cubicBezTo>
                <a:cubicBezTo>
                  <a:pt x="189957" y="456583"/>
                  <a:pt x="189957" y="458101"/>
                  <a:pt x="189196" y="458861"/>
                </a:cubicBezTo>
                <a:cubicBezTo>
                  <a:pt x="188436" y="459620"/>
                  <a:pt x="188436" y="459620"/>
                  <a:pt x="188436" y="459620"/>
                </a:cubicBezTo>
                <a:cubicBezTo>
                  <a:pt x="187675" y="459620"/>
                  <a:pt x="186914" y="459620"/>
                  <a:pt x="186154" y="458861"/>
                </a:cubicBezTo>
                <a:cubicBezTo>
                  <a:pt x="186154" y="458101"/>
                  <a:pt x="184632" y="458101"/>
                  <a:pt x="183871" y="457342"/>
                </a:cubicBezTo>
                <a:cubicBezTo>
                  <a:pt x="182350" y="457342"/>
                  <a:pt x="180829" y="456583"/>
                  <a:pt x="178546" y="456583"/>
                </a:cubicBezTo>
                <a:cubicBezTo>
                  <a:pt x="176264" y="456583"/>
                  <a:pt x="173221" y="456583"/>
                  <a:pt x="170178" y="456583"/>
                </a:cubicBezTo>
                <a:cubicBezTo>
                  <a:pt x="168657" y="456583"/>
                  <a:pt x="166375" y="457342"/>
                  <a:pt x="164853" y="458101"/>
                </a:cubicBezTo>
                <a:cubicBezTo>
                  <a:pt x="163332" y="458861"/>
                  <a:pt x="161811" y="460379"/>
                  <a:pt x="160289" y="461138"/>
                </a:cubicBezTo>
                <a:cubicBezTo>
                  <a:pt x="159528" y="462657"/>
                  <a:pt x="158007" y="464176"/>
                  <a:pt x="157246" y="465694"/>
                </a:cubicBezTo>
                <a:cubicBezTo>
                  <a:pt x="156486" y="467213"/>
                  <a:pt x="156486" y="468731"/>
                  <a:pt x="156486" y="470250"/>
                </a:cubicBezTo>
                <a:cubicBezTo>
                  <a:pt x="156486" y="474046"/>
                  <a:pt x="157246" y="477084"/>
                  <a:pt x="159528" y="479361"/>
                </a:cubicBezTo>
                <a:cubicBezTo>
                  <a:pt x="161811" y="481639"/>
                  <a:pt x="164093" y="483917"/>
                  <a:pt x="167136" y="485436"/>
                </a:cubicBezTo>
                <a:cubicBezTo>
                  <a:pt x="170178" y="486954"/>
                  <a:pt x="173982" y="488473"/>
                  <a:pt x="177786" y="489992"/>
                </a:cubicBezTo>
                <a:cubicBezTo>
                  <a:pt x="181589" y="492269"/>
                  <a:pt x="184632" y="493788"/>
                  <a:pt x="187675" y="496066"/>
                </a:cubicBezTo>
                <a:cubicBezTo>
                  <a:pt x="191479" y="498344"/>
                  <a:pt x="193761" y="501381"/>
                  <a:pt x="196043" y="505177"/>
                </a:cubicBezTo>
                <a:cubicBezTo>
                  <a:pt x="198325" y="508214"/>
                  <a:pt x="199086" y="512770"/>
                  <a:pt x="199086" y="518085"/>
                </a:cubicBezTo>
                <a:cubicBezTo>
                  <a:pt x="199086" y="521882"/>
                  <a:pt x="198325" y="525678"/>
                  <a:pt x="196804" y="528715"/>
                </a:cubicBezTo>
                <a:cubicBezTo>
                  <a:pt x="195282" y="532512"/>
                  <a:pt x="193000" y="535549"/>
                  <a:pt x="190718" y="537827"/>
                </a:cubicBezTo>
                <a:cubicBezTo>
                  <a:pt x="187675" y="540864"/>
                  <a:pt x="183871" y="543142"/>
                  <a:pt x="180068" y="544660"/>
                </a:cubicBezTo>
                <a:cubicBezTo>
                  <a:pt x="176264" y="546179"/>
                  <a:pt x="171700" y="546938"/>
                  <a:pt x="166375" y="546938"/>
                </a:cubicBezTo>
                <a:cubicBezTo>
                  <a:pt x="164093" y="546938"/>
                  <a:pt x="161811" y="546938"/>
                  <a:pt x="159528" y="546179"/>
                </a:cubicBezTo>
                <a:cubicBezTo>
                  <a:pt x="157246" y="546179"/>
                  <a:pt x="154964" y="545420"/>
                  <a:pt x="152682" y="545420"/>
                </a:cubicBezTo>
                <a:cubicBezTo>
                  <a:pt x="149639" y="544660"/>
                  <a:pt x="147357" y="543901"/>
                  <a:pt x="145075" y="543142"/>
                </a:cubicBezTo>
                <a:cubicBezTo>
                  <a:pt x="143553" y="541623"/>
                  <a:pt x="141271" y="540864"/>
                  <a:pt x="139750" y="539345"/>
                </a:cubicBezTo>
                <a:lnTo>
                  <a:pt x="142793" y="527197"/>
                </a:lnTo>
                <a:cubicBezTo>
                  <a:pt x="144314" y="527956"/>
                  <a:pt x="145835" y="528715"/>
                  <a:pt x="147357" y="529475"/>
                </a:cubicBezTo>
                <a:cubicBezTo>
                  <a:pt x="149639" y="530234"/>
                  <a:pt x="151921" y="530993"/>
                  <a:pt x="153443" y="531752"/>
                </a:cubicBezTo>
                <a:cubicBezTo>
                  <a:pt x="155725" y="532512"/>
                  <a:pt x="158007" y="532512"/>
                  <a:pt x="160289" y="533271"/>
                </a:cubicBezTo>
                <a:cubicBezTo>
                  <a:pt x="162571" y="533271"/>
                  <a:pt x="164093" y="533271"/>
                  <a:pt x="166375" y="533271"/>
                </a:cubicBezTo>
                <a:cubicBezTo>
                  <a:pt x="171700" y="533271"/>
                  <a:pt x="176264" y="532512"/>
                  <a:pt x="179307" y="529475"/>
                </a:cubicBezTo>
                <a:cubicBezTo>
                  <a:pt x="182350" y="527197"/>
                  <a:pt x="183871" y="523400"/>
                  <a:pt x="183871" y="518085"/>
                </a:cubicBezTo>
                <a:cubicBezTo>
                  <a:pt x="183871" y="515048"/>
                  <a:pt x="182350" y="512011"/>
                  <a:pt x="180068" y="509733"/>
                </a:cubicBezTo>
                <a:cubicBezTo>
                  <a:pt x="178546" y="507455"/>
                  <a:pt x="175503" y="505937"/>
                  <a:pt x="172461" y="503659"/>
                </a:cubicBezTo>
                <a:cubicBezTo>
                  <a:pt x="169418" y="502140"/>
                  <a:pt x="165614" y="500622"/>
                  <a:pt x="161811" y="498344"/>
                </a:cubicBezTo>
                <a:cubicBezTo>
                  <a:pt x="158768" y="496825"/>
                  <a:pt x="154964" y="494547"/>
                  <a:pt x="151921" y="492269"/>
                </a:cubicBezTo>
                <a:cubicBezTo>
                  <a:pt x="148878" y="489992"/>
                  <a:pt x="145835" y="486954"/>
                  <a:pt x="143553" y="483158"/>
                </a:cubicBezTo>
                <a:cubicBezTo>
                  <a:pt x="141271" y="480121"/>
                  <a:pt x="140510" y="476324"/>
                  <a:pt x="140510" y="471009"/>
                </a:cubicBezTo>
                <a:cubicBezTo>
                  <a:pt x="140510" y="466454"/>
                  <a:pt x="141271" y="462657"/>
                  <a:pt x="142793" y="458861"/>
                </a:cubicBezTo>
                <a:cubicBezTo>
                  <a:pt x="144314" y="455823"/>
                  <a:pt x="146596" y="452786"/>
                  <a:pt x="149639" y="449749"/>
                </a:cubicBezTo>
                <a:cubicBezTo>
                  <a:pt x="152682" y="447471"/>
                  <a:pt x="155725" y="445953"/>
                  <a:pt x="159528" y="444434"/>
                </a:cubicBezTo>
                <a:cubicBezTo>
                  <a:pt x="163332" y="442916"/>
                  <a:pt x="167136" y="442156"/>
                  <a:pt x="171700" y="442156"/>
                </a:cubicBezTo>
                <a:close/>
                <a:moveTo>
                  <a:pt x="99531" y="442156"/>
                </a:moveTo>
                <a:lnTo>
                  <a:pt x="116235" y="442156"/>
                </a:lnTo>
                <a:lnTo>
                  <a:pt x="116235" y="521882"/>
                </a:lnTo>
                <a:cubicBezTo>
                  <a:pt x="116235" y="526437"/>
                  <a:pt x="115475" y="530234"/>
                  <a:pt x="113957" y="534030"/>
                </a:cubicBezTo>
                <a:cubicBezTo>
                  <a:pt x="112438" y="537067"/>
                  <a:pt x="109401" y="539345"/>
                  <a:pt x="107124" y="541623"/>
                </a:cubicBezTo>
                <a:cubicBezTo>
                  <a:pt x="104086" y="543901"/>
                  <a:pt x="100290" y="544660"/>
                  <a:pt x="96494" y="545420"/>
                </a:cubicBezTo>
                <a:cubicBezTo>
                  <a:pt x="92697" y="546179"/>
                  <a:pt x="88901" y="546938"/>
                  <a:pt x="85105" y="546938"/>
                </a:cubicBezTo>
                <a:cubicBezTo>
                  <a:pt x="82827" y="546938"/>
                  <a:pt x="80549" y="546938"/>
                  <a:pt x="77512" y="546179"/>
                </a:cubicBezTo>
                <a:cubicBezTo>
                  <a:pt x="75234" y="546179"/>
                  <a:pt x="72197" y="545420"/>
                  <a:pt x="69160" y="544660"/>
                </a:cubicBezTo>
                <a:cubicBezTo>
                  <a:pt x="66123" y="543142"/>
                  <a:pt x="63845" y="542383"/>
                  <a:pt x="60808" y="541623"/>
                </a:cubicBezTo>
                <a:cubicBezTo>
                  <a:pt x="57771" y="540105"/>
                  <a:pt x="56253" y="539345"/>
                  <a:pt x="53975" y="537827"/>
                </a:cubicBezTo>
                <a:lnTo>
                  <a:pt x="60808" y="526437"/>
                </a:lnTo>
                <a:cubicBezTo>
                  <a:pt x="62327" y="527197"/>
                  <a:pt x="63086" y="527956"/>
                  <a:pt x="65364" y="528715"/>
                </a:cubicBezTo>
                <a:cubicBezTo>
                  <a:pt x="66882" y="528715"/>
                  <a:pt x="68401" y="529475"/>
                  <a:pt x="70679" y="530234"/>
                </a:cubicBezTo>
                <a:cubicBezTo>
                  <a:pt x="72956" y="530993"/>
                  <a:pt x="74475" y="531752"/>
                  <a:pt x="76753" y="531752"/>
                </a:cubicBezTo>
                <a:cubicBezTo>
                  <a:pt x="79031" y="532512"/>
                  <a:pt x="81308" y="532512"/>
                  <a:pt x="83586" y="532512"/>
                </a:cubicBezTo>
                <a:cubicBezTo>
                  <a:pt x="88142" y="532512"/>
                  <a:pt x="91938" y="531752"/>
                  <a:pt x="94975" y="529475"/>
                </a:cubicBezTo>
                <a:cubicBezTo>
                  <a:pt x="98012" y="527956"/>
                  <a:pt x="99531" y="524919"/>
                  <a:pt x="99531" y="520363"/>
                </a:cubicBezTo>
                <a:close/>
                <a:moveTo>
                  <a:pt x="19751" y="414880"/>
                </a:moveTo>
                <a:lnTo>
                  <a:pt x="19751" y="561263"/>
                </a:lnTo>
                <a:cubicBezTo>
                  <a:pt x="19751" y="563538"/>
                  <a:pt x="21271" y="565055"/>
                  <a:pt x="22790" y="565814"/>
                </a:cubicBezTo>
                <a:cubicBezTo>
                  <a:pt x="23550" y="565814"/>
                  <a:pt x="24309" y="566572"/>
                  <a:pt x="25069" y="566572"/>
                </a:cubicBezTo>
                <a:lnTo>
                  <a:pt x="430733" y="566572"/>
                </a:lnTo>
                <a:cubicBezTo>
                  <a:pt x="431493" y="566572"/>
                  <a:pt x="432252" y="565814"/>
                  <a:pt x="432252" y="565814"/>
                </a:cubicBezTo>
                <a:cubicBezTo>
                  <a:pt x="434531" y="565055"/>
                  <a:pt x="435291" y="563538"/>
                  <a:pt x="435291" y="561263"/>
                </a:cubicBezTo>
                <a:lnTo>
                  <a:pt x="435291" y="414880"/>
                </a:lnTo>
                <a:close/>
                <a:moveTo>
                  <a:pt x="222601" y="252573"/>
                </a:moveTo>
                <a:cubicBezTo>
                  <a:pt x="227915" y="252573"/>
                  <a:pt x="232470" y="257123"/>
                  <a:pt x="232470" y="263190"/>
                </a:cubicBezTo>
                <a:lnTo>
                  <a:pt x="232470" y="293522"/>
                </a:lnTo>
                <a:cubicBezTo>
                  <a:pt x="232470" y="298830"/>
                  <a:pt x="227915" y="303380"/>
                  <a:pt x="222601" y="303380"/>
                </a:cubicBezTo>
                <a:cubicBezTo>
                  <a:pt x="217287" y="303380"/>
                  <a:pt x="212732" y="298830"/>
                  <a:pt x="212732" y="293522"/>
                </a:cubicBezTo>
                <a:lnTo>
                  <a:pt x="212732" y="263190"/>
                </a:lnTo>
                <a:cubicBezTo>
                  <a:pt x="212732" y="257123"/>
                  <a:pt x="217287" y="252573"/>
                  <a:pt x="222601" y="252573"/>
                </a:cubicBezTo>
                <a:close/>
                <a:moveTo>
                  <a:pt x="222601" y="182028"/>
                </a:moveTo>
                <a:cubicBezTo>
                  <a:pt x="231012" y="182028"/>
                  <a:pt x="237831" y="188819"/>
                  <a:pt x="237831" y="197197"/>
                </a:cubicBezTo>
                <a:cubicBezTo>
                  <a:pt x="237831" y="205575"/>
                  <a:pt x="231012" y="212366"/>
                  <a:pt x="222601" y="212366"/>
                </a:cubicBezTo>
                <a:cubicBezTo>
                  <a:pt x="214190" y="212366"/>
                  <a:pt x="207371" y="205575"/>
                  <a:pt x="207371" y="197197"/>
                </a:cubicBezTo>
                <a:cubicBezTo>
                  <a:pt x="207371" y="188819"/>
                  <a:pt x="214190" y="182028"/>
                  <a:pt x="222601" y="182028"/>
                </a:cubicBezTo>
                <a:close/>
                <a:moveTo>
                  <a:pt x="151925" y="131221"/>
                </a:moveTo>
                <a:cubicBezTo>
                  <a:pt x="157244" y="131221"/>
                  <a:pt x="161803" y="135771"/>
                  <a:pt x="161803" y="141839"/>
                </a:cubicBezTo>
                <a:cubicBezTo>
                  <a:pt x="161803" y="147147"/>
                  <a:pt x="157244" y="151698"/>
                  <a:pt x="151925" y="151698"/>
                </a:cubicBezTo>
                <a:cubicBezTo>
                  <a:pt x="145846" y="151698"/>
                  <a:pt x="141287" y="156248"/>
                  <a:pt x="141287" y="161557"/>
                </a:cubicBezTo>
                <a:lnTo>
                  <a:pt x="141287" y="202512"/>
                </a:lnTo>
                <a:cubicBezTo>
                  <a:pt x="141287" y="214646"/>
                  <a:pt x="135968" y="225264"/>
                  <a:pt x="127609" y="232848"/>
                </a:cubicBezTo>
                <a:cubicBezTo>
                  <a:pt x="135968" y="239674"/>
                  <a:pt x="141287" y="251050"/>
                  <a:pt x="141287" y="263186"/>
                </a:cubicBezTo>
                <a:lnTo>
                  <a:pt x="141287" y="303382"/>
                </a:lnTo>
                <a:cubicBezTo>
                  <a:pt x="141287" y="308691"/>
                  <a:pt x="145846" y="313241"/>
                  <a:pt x="151925" y="313241"/>
                </a:cubicBezTo>
                <a:cubicBezTo>
                  <a:pt x="157244" y="313241"/>
                  <a:pt x="161803" y="317792"/>
                  <a:pt x="161803" y="323859"/>
                </a:cubicBezTo>
                <a:cubicBezTo>
                  <a:pt x="161803" y="329168"/>
                  <a:pt x="157244" y="333718"/>
                  <a:pt x="151925" y="333718"/>
                </a:cubicBezTo>
                <a:cubicBezTo>
                  <a:pt x="135208" y="333718"/>
                  <a:pt x="121530" y="320067"/>
                  <a:pt x="121530" y="303382"/>
                </a:cubicBezTo>
                <a:lnTo>
                  <a:pt x="121530" y="263186"/>
                </a:lnTo>
                <a:cubicBezTo>
                  <a:pt x="121530" y="251809"/>
                  <a:pt x="112412" y="242708"/>
                  <a:pt x="101014" y="242708"/>
                </a:cubicBezTo>
                <a:cubicBezTo>
                  <a:pt x="95695" y="242708"/>
                  <a:pt x="91136" y="238157"/>
                  <a:pt x="91136" y="232848"/>
                </a:cubicBezTo>
                <a:cubicBezTo>
                  <a:pt x="91136" y="226781"/>
                  <a:pt x="95695" y="222231"/>
                  <a:pt x="101014" y="222231"/>
                </a:cubicBezTo>
                <a:cubicBezTo>
                  <a:pt x="112412" y="222231"/>
                  <a:pt x="121530" y="213130"/>
                  <a:pt x="121530" y="202512"/>
                </a:cubicBezTo>
                <a:lnTo>
                  <a:pt x="121530" y="161557"/>
                </a:lnTo>
                <a:cubicBezTo>
                  <a:pt x="121530" y="144872"/>
                  <a:pt x="135208" y="131221"/>
                  <a:pt x="151925" y="131221"/>
                </a:cubicBezTo>
                <a:close/>
                <a:moveTo>
                  <a:pt x="334255" y="36406"/>
                </a:moveTo>
                <a:lnTo>
                  <a:pt x="334255" y="121354"/>
                </a:lnTo>
                <a:lnTo>
                  <a:pt x="419338" y="121354"/>
                </a:lnTo>
                <a:close/>
                <a:moveTo>
                  <a:pt x="25069" y="20478"/>
                </a:moveTo>
                <a:cubicBezTo>
                  <a:pt x="20511" y="20478"/>
                  <a:pt x="19751" y="27304"/>
                  <a:pt x="19751" y="29580"/>
                </a:cubicBezTo>
                <a:lnTo>
                  <a:pt x="19751" y="394401"/>
                </a:lnTo>
                <a:lnTo>
                  <a:pt x="435291" y="394401"/>
                </a:lnTo>
                <a:lnTo>
                  <a:pt x="435291" y="141074"/>
                </a:lnTo>
                <a:cubicBezTo>
                  <a:pt x="433772" y="141074"/>
                  <a:pt x="433012" y="141832"/>
                  <a:pt x="431493" y="141832"/>
                </a:cubicBezTo>
                <a:lnTo>
                  <a:pt x="316023" y="141832"/>
                </a:lnTo>
                <a:cubicBezTo>
                  <a:pt x="320581" y="147142"/>
                  <a:pt x="323620" y="153968"/>
                  <a:pt x="323620" y="161552"/>
                </a:cubicBezTo>
                <a:lnTo>
                  <a:pt x="323620" y="202509"/>
                </a:lnTo>
                <a:cubicBezTo>
                  <a:pt x="323620" y="213128"/>
                  <a:pt x="332736" y="222229"/>
                  <a:pt x="344131" y="222229"/>
                </a:cubicBezTo>
                <a:cubicBezTo>
                  <a:pt x="349448" y="222229"/>
                  <a:pt x="354006" y="226780"/>
                  <a:pt x="354006" y="232848"/>
                </a:cubicBezTo>
                <a:cubicBezTo>
                  <a:pt x="354006" y="238157"/>
                  <a:pt x="349448" y="242708"/>
                  <a:pt x="344131" y="242708"/>
                </a:cubicBezTo>
                <a:cubicBezTo>
                  <a:pt x="332736" y="242708"/>
                  <a:pt x="323620" y="251810"/>
                  <a:pt x="323620" y="263187"/>
                </a:cubicBezTo>
                <a:lnTo>
                  <a:pt x="323620" y="303385"/>
                </a:lnTo>
                <a:cubicBezTo>
                  <a:pt x="323620" y="320072"/>
                  <a:pt x="309946" y="333724"/>
                  <a:pt x="293233" y="333724"/>
                </a:cubicBezTo>
                <a:cubicBezTo>
                  <a:pt x="287915" y="333724"/>
                  <a:pt x="283357" y="329173"/>
                  <a:pt x="283357" y="323864"/>
                </a:cubicBezTo>
                <a:cubicBezTo>
                  <a:pt x="283357" y="317796"/>
                  <a:pt x="287915" y="313246"/>
                  <a:pt x="293233" y="313246"/>
                </a:cubicBezTo>
                <a:cubicBezTo>
                  <a:pt x="299310" y="313246"/>
                  <a:pt x="303868" y="308695"/>
                  <a:pt x="303868" y="303385"/>
                </a:cubicBezTo>
                <a:lnTo>
                  <a:pt x="303868" y="263187"/>
                </a:lnTo>
                <a:cubicBezTo>
                  <a:pt x="303868" y="251051"/>
                  <a:pt x="309186" y="239674"/>
                  <a:pt x="317542" y="232848"/>
                </a:cubicBezTo>
                <a:cubicBezTo>
                  <a:pt x="309186" y="225263"/>
                  <a:pt x="303868" y="214645"/>
                  <a:pt x="303868" y="202509"/>
                </a:cubicBezTo>
                <a:lnTo>
                  <a:pt x="303868" y="161552"/>
                </a:lnTo>
                <a:cubicBezTo>
                  <a:pt x="303868" y="156243"/>
                  <a:pt x="299310" y="151692"/>
                  <a:pt x="293233" y="151692"/>
                </a:cubicBezTo>
                <a:cubicBezTo>
                  <a:pt x="287915" y="151692"/>
                  <a:pt x="283357" y="147142"/>
                  <a:pt x="283357" y="141832"/>
                </a:cubicBezTo>
                <a:cubicBezTo>
                  <a:pt x="283357" y="135765"/>
                  <a:pt x="287915" y="131214"/>
                  <a:pt x="293233" y="131214"/>
                </a:cubicBezTo>
                <a:cubicBezTo>
                  <a:pt x="301589" y="131214"/>
                  <a:pt x="308426" y="134248"/>
                  <a:pt x="313744" y="139557"/>
                </a:cubicBezTo>
                <a:lnTo>
                  <a:pt x="313744" y="24271"/>
                </a:lnTo>
                <a:cubicBezTo>
                  <a:pt x="313744" y="22754"/>
                  <a:pt x="313744" y="21237"/>
                  <a:pt x="314504" y="20478"/>
                </a:cubicBezTo>
                <a:close/>
                <a:moveTo>
                  <a:pt x="25069" y="0"/>
                </a:moveTo>
                <a:lnTo>
                  <a:pt x="318302" y="0"/>
                </a:lnTo>
                <a:cubicBezTo>
                  <a:pt x="323620" y="0"/>
                  <a:pt x="328178" y="2275"/>
                  <a:pt x="331976" y="5309"/>
                </a:cubicBezTo>
                <a:lnTo>
                  <a:pt x="339573" y="13652"/>
                </a:lnTo>
                <a:lnTo>
                  <a:pt x="436051" y="109218"/>
                </a:lnTo>
                <a:lnTo>
                  <a:pt x="449725" y="122871"/>
                </a:lnTo>
                <a:cubicBezTo>
                  <a:pt x="454283" y="128180"/>
                  <a:pt x="455802" y="133489"/>
                  <a:pt x="455802" y="141074"/>
                </a:cubicBezTo>
                <a:lnTo>
                  <a:pt x="455802" y="394401"/>
                </a:lnTo>
                <a:lnTo>
                  <a:pt x="455802" y="561263"/>
                </a:lnTo>
                <a:lnTo>
                  <a:pt x="455802" y="566572"/>
                </a:lnTo>
                <a:cubicBezTo>
                  <a:pt x="455802" y="574915"/>
                  <a:pt x="446686" y="583258"/>
                  <a:pt x="436810" y="585534"/>
                </a:cubicBezTo>
                <a:cubicBezTo>
                  <a:pt x="436810" y="585534"/>
                  <a:pt x="436051" y="586292"/>
                  <a:pt x="435291" y="586292"/>
                </a:cubicBezTo>
                <a:cubicBezTo>
                  <a:pt x="433772" y="586292"/>
                  <a:pt x="432252" y="586292"/>
                  <a:pt x="430733" y="586292"/>
                </a:cubicBezTo>
                <a:lnTo>
                  <a:pt x="25069" y="586292"/>
                </a:lnTo>
                <a:cubicBezTo>
                  <a:pt x="22790" y="586292"/>
                  <a:pt x="21271" y="586292"/>
                  <a:pt x="19751" y="586292"/>
                </a:cubicBezTo>
                <a:cubicBezTo>
                  <a:pt x="18992" y="586292"/>
                  <a:pt x="18992" y="585534"/>
                  <a:pt x="18232" y="585534"/>
                </a:cubicBezTo>
                <a:cubicBezTo>
                  <a:pt x="8356" y="583258"/>
                  <a:pt x="0" y="574915"/>
                  <a:pt x="0" y="566572"/>
                </a:cubicBezTo>
                <a:lnTo>
                  <a:pt x="0" y="561263"/>
                </a:lnTo>
                <a:lnTo>
                  <a:pt x="0" y="394401"/>
                </a:lnTo>
                <a:lnTo>
                  <a:pt x="0" y="29580"/>
                </a:lnTo>
                <a:cubicBezTo>
                  <a:pt x="0" y="9101"/>
                  <a:pt x="12914" y="0"/>
                  <a:pt x="25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cxnSp>
        <p:nvCxnSpPr>
          <p:cNvPr id="112" name="直接箭头连接符 159">
            <a:extLst>
              <a:ext uri="{FF2B5EF4-FFF2-40B4-BE49-F238E27FC236}">
                <a16:creationId xmlns:a16="http://schemas.microsoft.com/office/drawing/2014/main" id="{1F0440E1-1062-49D3-9073-83BDDD6433DF}"/>
              </a:ext>
            </a:extLst>
          </p:cNvPr>
          <p:cNvCxnSpPr>
            <a:cxnSpLocks/>
            <a:stCxn id="169" idx="1"/>
            <a:endCxn id="111" idx="6"/>
          </p:cNvCxnSpPr>
          <p:nvPr/>
        </p:nvCxnSpPr>
        <p:spPr>
          <a:xfrm rot="10800000" flipV="1">
            <a:off x="4703112" y="6183598"/>
            <a:ext cx="1601644" cy="39328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60">
            <a:extLst>
              <a:ext uri="{FF2B5EF4-FFF2-40B4-BE49-F238E27FC236}">
                <a16:creationId xmlns:a16="http://schemas.microsoft.com/office/drawing/2014/main" id="{18D11C64-FDB3-4335-A53C-F8D7D2C67BC0}"/>
              </a:ext>
            </a:extLst>
          </p:cNvPr>
          <p:cNvCxnSpPr>
            <a:cxnSpLocks/>
            <a:stCxn id="168" idx="1"/>
            <a:endCxn id="111" idx="6"/>
          </p:cNvCxnSpPr>
          <p:nvPr/>
        </p:nvCxnSpPr>
        <p:spPr>
          <a:xfrm rot="10800000" flipV="1">
            <a:off x="4703112" y="5593662"/>
            <a:ext cx="1601644" cy="98321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61">
            <a:extLst>
              <a:ext uri="{FF2B5EF4-FFF2-40B4-BE49-F238E27FC236}">
                <a16:creationId xmlns:a16="http://schemas.microsoft.com/office/drawing/2014/main" id="{1B1A2295-4D0A-4A33-9649-A8B5712A6F1A}"/>
              </a:ext>
            </a:extLst>
          </p:cNvPr>
          <p:cNvCxnSpPr>
            <a:cxnSpLocks/>
            <a:stCxn id="170" idx="1"/>
            <a:endCxn id="111" idx="6"/>
          </p:cNvCxnSpPr>
          <p:nvPr/>
        </p:nvCxnSpPr>
        <p:spPr>
          <a:xfrm rot="10800000">
            <a:off x="4703112" y="6576880"/>
            <a:ext cx="1601644" cy="19665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59">
            <a:extLst>
              <a:ext uri="{FF2B5EF4-FFF2-40B4-BE49-F238E27FC236}">
                <a16:creationId xmlns:a16="http://schemas.microsoft.com/office/drawing/2014/main" id="{7014495C-8554-45A8-A8DB-32492D3D69BB}"/>
              </a:ext>
            </a:extLst>
          </p:cNvPr>
          <p:cNvCxnSpPr>
            <a:cxnSpLocks/>
            <a:stCxn id="171" idx="1"/>
            <a:endCxn id="111" idx="6"/>
          </p:cNvCxnSpPr>
          <p:nvPr/>
        </p:nvCxnSpPr>
        <p:spPr>
          <a:xfrm rot="10800000">
            <a:off x="4703112" y="6576880"/>
            <a:ext cx="1601644" cy="78659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window-with-side-bar-selection_32762">
            <a:extLst>
              <a:ext uri="{FF2B5EF4-FFF2-40B4-BE49-F238E27FC236}">
                <a16:creationId xmlns:a16="http://schemas.microsoft.com/office/drawing/2014/main" id="{BFF0D4F4-7E78-4271-845C-6487D07035B4}"/>
              </a:ext>
            </a:extLst>
          </p:cNvPr>
          <p:cNvSpPr>
            <a:spLocks noChangeAspect="1"/>
          </p:cNvSpPr>
          <p:nvPr/>
        </p:nvSpPr>
        <p:spPr bwMode="auto">
          <a:xfrm>
            <a:off x="3629441" y="5579537"/>
            <a:ext cx="1073671" cy="1082220"/>
          </a:xfrm>
          <a:custGeom>
            <a:avLst/>
            <a:gdLst>
              <a:gd name="T0" fmla="*/ 5752 w 6241"/>
              <a:gd name="T1" fmla="*/ 0 h 6235"/>
              <a:gd name="T2" fmla="*/ 489 w 6241"/>
              <a:gd name="T3" fmla="*/ 0 h 6235"/>
              <a:gd name="T4" fmla="*/ 0 w 6241"/>
              <a:gd name="T5" fmla="*/ 489 h 6235"/>
              <a:gd name="T6" fmla="*/ 0 w 6241"/>
              <a:gd name="T7" fmla="*/ 5746 h 6235"/>
              <a:gd name="T8" fmla="*/ 489 w 6241"/>
              <a:gd name="T9" fmla="*/ 6235 h 6235"/>
              <a:gd name="T10" fmla="*/ 5752 w 6241"/>
              <a:gd name="T11" fmla="*/ 6235 h 6235"/>
              <a:gd name="T12" fmla="*/ 6241 w 6241"/>
              <a:gd name="T13" fmla="*/ 5746 h 6235"/>
              <a:gd name="T14" fmla="*/ 6241 w 6241"/>
              <a:gd name="T15" fmla="*/ 489 h 6235"/>
              <a:gd name="T16" fmla="*/ 5752 w 6241"/>
              <a:gd name="T17" fmla="*/ 0 h 6235"/>
              <a:gd name="T18" fmla="*/ 5420 w 6241"/>
              <a:gd name="T19" fmla="*/ 557 h 6235"/>
              <a:gd name="T20" fmla="*/ 5630 w 6241"/>
              <a:gd name="T21" fmla="*/ 766 h 6235"/>
              <a:gd name="T22" fmla="*/ 5420 w 6241"/>
              <a:gd name="T23" fmla="*/ 976 h 6235"/>
              <a:gd name="T24" fmla="*/ 5211 w 6241"/>
              <a:gd name="T25" fmla="*/ 766 h 6235"/>
              <a:gd name="T26" fmla="*/ 5420 w 6241"/>
              <a:gd name="T27" fmla="*/ 557 h 6235"/>
              <a:gd name="T28" fmla="*/ 4669 w 6241"/>
              <a:gd name="T29" fmla="*/ 557 h 6235"/>
              <a:gd name="T30" fmla="*/ 4879 w 6241"/>
              <a:gd name="T31" fmla="*/ 766 h 6235"/>
              <a:gd name="T32" fmla="*/ 4669 w 6241"/>
              <a:gd name="T33" fmla="*/ 976 h 6235"/>
              <a:gd name="T34" fmla="*/ 4460 w 6241"/>
              <a:gd name="T35" fmla="*/ 766 h 6235"/>
              <a:gd name="T36" fmla="*/ 4669 w 6241"/>
              <a:gd name="T37" fmla="*/ 557 h 6235"/>
              <a:gd name="T38" fmla="*/ 3497 w 6241"/>
              <a:gd name="T39" fmla="*/ 5676 h 6235"/>
              <a:gd name="T40" fmla="*/ 559 w 6241"/>
              <a:gd name="T41" fmla="*/ 5676 h 6235"/>
              <a:gd name="T42" fmla="*/ 559 w 6241"/>
              <a:gd name="T43" fmla="*/ 1496 h 6235"/>
              <a:gd name="T44" fmla="*/ 3497 w 6241"/>
              <a:gd name="T45" fmla="*/ 1496 h 6235"/>
              <a:gd name="T46" fmla="*/ 3497 w 6241"/>
              <a:gd name="T47" fmla="*/ 5676 h 6235"/>
              <a:gd name="T48" fmla="*/ 5682 w 6241"/>
              <a:gd name="T49" fmla="*/ 5676 h 6235"/>
              <a:gd name="T50" fmla="*/ 3712 w 6241"/>
              <a:gd name="T51" fmla="*/ 5676 h 6235"/>
              <a:gd name="T52" fmla="*/ 3712 w 6241"/>
              <a:gd name="T53" fmla="*/ 1496 h 6235"/>
              <a:gd name="T54" fmla="*/ 5682 w 6241"/>
              <a:gd name="T55" fmla="*/ 1496 h 6235"/>
              <a:gd name="T56" fmla="*/ 5682 w 6241"/>
              <a:gd name="T57" fmla="*/ 5676 h 6235"/>
              <a:gd name="T58" fmla="*/ 5461 w 6241"/>
              <a:gd name="T59" fmla="*/ 2714 h 6235"/>
              <a:gd name="T60" fmla="*/ 3968 w 6241"/>
              <a:gd name="T61" fmla="*/ 2714 h 6235"/>
              <a:gd name="T62" fmla="*/ 3968 w 6241"/>
              <a:gd name="T63" fmla="*/ 1786 h 6235"/>
              <a:gd name="T64" fmla="*/ 5461 w 6241"/>
              <a:gd name="T65" fmla="*/ 1786 h 6235"/>
              <a:gd name="T66" fmla="*/ 5461 w 6241"/>
              <a:gd name="T67" fmla="*/ 2714 h 6235"/>
              <a:gd name="T68" fmla="*/ 5461 w 6241"/>
              <a:gd name="T69" fmla="*/ 4005 h 6235"/>
              <a:gd name="T70" fmla="*/ 3968 w 6241"/>
              <a:gd name="T71" fmla="*/ 4005 h 6235"/>
              <a:gd name="T72" fmla="*/ 3968 w 6241"/>
              <a:gd name="T73" fmla="*/ 3077 h 6235"/>
              <a:gd name="T74" fmla="*/ 5461 w 6241"/>
              <a:gd name="T75" fmla="*/ 3077 h 6235"/>
              <a:gd name="T76" fmla="*/ 5461 w 6241"/>
              <a:gd name="T77" fmla="*/ 4005 h 6235"/>
              <a:gd name="T78" fmla="*/ 5461 w 6241"/>
              <a:gd name="T79" fmla="*/ 5316 h 6235"/>
              <a:gd name="T80" fmla="*/ 3968 w 6241"/>
              <a:gd name="T81" fmla="*/ 5316 h 6235"/>
              <a:gd name="T82" fmla="*/ 3968 w 6241"/>
              <a:gd name="T83" fmla="*/ 4388 h 6235"/>
              <a:gd name="T84" fmla="*/ 5461 w 6241"/>
              <a:gd name="T85" fmla="*/ 4388 h 6235"/>
              <a:gd name="T86" fmla="*/ 5461 w 6241"/>
              <a:gd name="T87" fmla="*/ 5316 h 6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241" h="6235">
                <a:moveTo>
                  <a:pt x="5752" y="0"/>
                </a:moveTo>
                <a:lnTo>
                  <a:pt x="489" y="0"/>
                </a:lnTo>
                <a:cubicBezTo>
                  <a:pt x="219" y="0"/>
                  <a:pt x="0" y="219"/>
                  <a:pt x="0" y="489"/>
                </a:cubicBezTo>
                <a:lnTo>
                  <a:pt x="0" y="5746"/>
                </a:lnTo>
                <a:cubicBezTo>
                  <a:pt x="0" y="6015"/>
                  <a:pt x="219" y="6235"/>
                  <a:pt x="489" y="6235"/>
                </a:cubicBezTo>
                <a:lnTo>
                  <a:pt x="5752" y="6235"/>
                </a:lnTo>
                <a:cubicBezTo>
                  <a:pt x="6021" y="6235"/>
                  <a:pt x="6241" y="6015"/>
                  <a:pt x="6241" y="5746"/>
                </a:cubicBezTo>
                <a:lnTo>
                  <a:pt x="6241" y="489"/>
                </a:lnTo>
                <a:cubicBezTo>
                  <a:pt x="6241" y="219"/>
                  <a:pt x="6021" y="0"/>
                  <a:pt x="5752" y="0"/>
                </a:cubicBezTo>
                <a:close/>
                <a:moveTo>
                  <a:pt x="5420" y="557"/>
                </a:moveTo>
                <a:cubicBezTo>
                  <a:pt x="5536" y="557"/>
                  <a:pt x="5630" y="650"/>
                  <a:pt x="5630" y="766"/>
                </a:cubicBezTo>
                <a:cubicBezTo>
                  <a:pt x="5630" y="882"/>
                  <a:pt x="5536" y="976"/>
                  <a:pt x="5420" y="976"/>
                </a:cubicBezTo>
                <a:cubicBezTo>
                  <a:pt x="5304" y="976"/>
                  <a:pt x="5211" y="882"/>
                  <a:pt x="5211" y="766"/>
                </a:cubicBezTo>
                <a:cubicBezTo>
                  <a:pt x="5211" y="650"/>
                  <a:pt x="5304" y="557"/>
                  <a:pt x="5420" y="557"/>
                </a:cubicBezTo>
                <a:close/>
                <a:moveTo>
                  <a:pt x="4669" y="557"/>
                </a:moveTo>
                <a:cubicBezTo>
                  <a:pt x="4785" y="557"/>
                  <a:pt x="4879" y="650"/>
                  <a:pt x="4879" y="766"/>
                </a:cubicBezTo>
                <a:cubicBezTo>
                  <a:pt x="4879" y="882"/>
                  <a:pt x="4785" y="976"/>
                  <a:pt x="4669" y="976"/>
                </a:cubicBezTo>
                <a:cubicBezTo>
                  <a:pt x="4553" y="976"/>
                  <a:pt x="4460" y="882"/>
                  <a:pt x="4460" y="766"/>
                </a:cubicBezTo>
                <a:cubicBezTo>
                  <a:pt x="4460" y="650"/>
                  <a:pt x="4553" y="557"/>
                  <a:pt x="4669" y="557"/>
                </a:cubicBezTo>
                <a:close/>
                <a:moveTo>
                  <a:pt x="3497" y="5676"/>
                </a:moveTo>
                <a:lnTo>
                  <a:pt x="559" y="5676"/>
                </a:lnTo>
                <a:lnTo>
                  <a:pt x="559" y="1496"/>
                </a:lnTo>
                <a:lnTo>
                  <a:pt x="3497" y="1496"/>
                </a:lnTo>
                <a:lnTo>
                  <a:pt x="3497" y="5676"/>
                </a:lnTo>
                <a:close/>
                <a:moveTo>
                  <a:pt x="5682" y="5676"/>
                </a:moveTo>
                <a:lnTo>
                  <a:pt x="3712" y="5676"/>
                </a:lnTo>
                <a:lnTo>
                  <a:pt x="3712" y="1496"/>
                </a:lnTo>
                <a:lnTo>
                  <a:pt x="5682" y="1496"/>
                </a:lnTo>
                <a:lnTo>
                  <a:pt x="5682" y="5676"/>
                </a:lnTo>
                <a:close/>
                <a:moveTo>
                  <a:pt x="5461" y="2714"/>
                </a:moveTo>
                <a:lnTo>
                  <a:pt x="3968" y="2714"/>
                </a:lnTo>
                <a:lnTo>
                  <a:pt x="3968" y="1786"/>
                </a:lnTo>
                <a:lnTo>
                  <a:pt x="5461" y="1786"/>
                </a:lnTo>
                <a:lnTo>
                  <a:pt x="5461" y="2714"/>
                </a:lnTo>
                <a:close/>
                <a:moveTo>
                  <a:pt x="5461" y="4005"/>
                </a:moveTo>
                <a:lnTo>
                  <a:pt x="3968" y="4005"/>
                </a:lnTo>
                <a:lnTo>
                  <a:pt x="3968" y="3077"/>
                </a:lnTo>
                <a:lnTo>
                  <a:pt x="5461" y="3077"/>
                </a:lnTo>
                <a:lnTo>
                  <a:pt x="5461" y="4005"/>
                </a:lnTo>
                <a:close/>
                <a:moveTo>
                  <a:pt x="5461" y="5316"/>
                </a:moveTo>
                <a:lnTo>
                  <a:pt x="3968" y="5316"/>
                </a:lnTo>
                <a:lnTo>
                  <a:pt x="3968" y="4388"/>
                </a:lnTo>
                <a:lnTo>
                  <a:pt x="5461" y="4388"/>
                </a:lnTo>
                <a:lnTo>
                  <a:pt x="5461" y="53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D2806E92-02B3-4A7D-908F-E33ED137C3AF}"/>
              </a:ext>
            </a:extLst>
          </p:cNvPr>
          <p:cNvSpPr txBox="1"/>
          <p:nvPr/>
        </p:nvSpPr>
        <p:spPr>
          <a:xfrm>
            <a:off x="3610100" y="660310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门户网站</a:t>
            </a:r>
          </a:p>
        </p:txBody>
      </p:sp>
      <p:cxnSp>
        <p:nvCxnSpPr>
          <p:cNvPr id="133" name="直接箭头连接符 161">
            <a:extLst>
              <a:ext uri="{FF2B5EF4-FFF2-40B4-BE49-F238E27FC236}">
                <a16:creationId xmlns:a16="http://schemas.microsoft.com/office/drawing/2014/main" id="{69788391-EAA8-4225-B664-75A04AA246B6}"/>
              </a:ext>
            </a:extLst>
          </p:cNvPr>
          <p:cNvCxnSpPr>
            <a:cxnSpLocks/>
          </p:cNvCxnSpPr>
          <p:nvPr/>
        </p:nvCxnSpPr>
        <p:spPr>
          <a:xfrm flipV="1">
            <a:off x="2328334" y="5116572"/>
            <a:ext cx="238594" cy="63129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>
            <a:extLst>
              <a:ext uri="{FF2B5EF4-FFF2-40B4-BE49-F238E27FC236}">
                <a16:creationId xmlns:a16="http://schemas.microsoft.com/office/drawing/2014/main" id="{E2091317-7A6A-4011-B970-71D8D322833B}"/>
              </a:ext>
            </a:extLst>
          </p:cNvPr>
          <p:cNvSpPr/>
          <p:nvPr/>
        </p:nvSpPr>
        <p:spPr>
          <a:xfrm>
            <a:off x="2643235" y="5317390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转化</a:t>
            </a: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4C49F774-3606-4BEA-9160-E1F168B9F1FD}"/>
              </a:ext>
            </a:extLst>
          </p:cNvPr>
          <p:cNvSpPr/>
          <p:nvPr/>
        </p:nvSpPr>
        <p:spPr>
          <a:xfrm>
            <a:off x="1292254" y="870904"/>
            <a:ext cx="1763801" cy="170300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1FCA5D2A-DAD7-4024-ABCC-00F7066100CA}"/>
              </a:ext>
            </a:extLst>
          </p:cNvPr>
          <p:cNvSpPr/>
          <p:nvPr/>
        </p:nvSpPr>
        <p:spPr>
          <a:xfrm>
            <a:off x="6304756" y="5439458"/>
            <a:ext cx="1092244" cy="3084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关联分析</a:t>
            </a:r>
          </a:p>
        </p:txBody>
      </p:sp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4890EDB9-6BC7-40AA-B40E-6165A0B1B5A3}"/>
              </a:ext>
            </a:extLst>
          </p:cNvPr>
          <p:cNvSpPr/>
          <p:nvPr/>
        </p:nvSpPr>
        <p:spPr>
          <a:xfrm>
            <a:off x="6304756" y="6029393"/>
            <a:ext cx="1092244" cy="3084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语义网络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566F57FD-408B-4E3E-BCBF-42C6648BFAB1}"/>
              </a:ext>
            </a:extLst>
          </p:cNvPr>
          <p:cNvSpPr/>
          <p:nvPr/>
        </p:nvSpPr>
        <p:spPr>
          <a:xfrm>
            <a:off x="6304756" y="6619329"/>
            <a:ext cx="1092244" cy="3084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认知地图</a:t>
            </a:r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279B9A00-1914-479E-ACD9-87DDA002463E}"/>
              </a:ext>
            </a:extLst>
          </p:cNvPr>
          <p:cNvSpPr/>
          <p:nvPr/>
        </p:nvSpPr>
        <p:spPr>
          <a:xfrm>
            <a:off x="6304756" y="7209265"/>
            <a:ext cx="1092244" cy="308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44537353-6649-4089-954B-6DB05E025ED0}"/>
              </a:ext>
            </a:extLst>
          </p:cNvPr>
          <p:cNvSpPr/>
          <p:nvPr/>
        </p:nvSpPr>
        <p:spPr>
          <a:xfrm>
            <a:off x="8492024" y="6081691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应用</a:t>
            </a: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AC39B89D-B62B-4B3D-8E09-072A8229256B}"/>
              </a:ext>
            </a:extLst>
          </p:cNvPr>
          <p:cNvSpPr/>
          <p:nvPr/>
        </p:nvSpPr>
        <p:spPr>
          <a:xfrm>
            <a:off x="4787459" y="6173431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展示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0BC237F-5E0A-459D-A0D8-B5A3F54A0E6D}"/>
              </a:ext>
            </a:extLst>
          </p:cNvPr>
          <p:cNvSpPr/>
          <p:nvPr/>
        </p:nvSpPr>
        <p:spPr>
          <a:xfrm>
            <a:off x="1340552" y="5839369"/>
            <a:ext cx="1506667" cy="5707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第三方知识库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lvl="0" algn="ctr"/>
            <a:r>
              <a:rPr lang="en-US" altLang="zh-CN" sz="1200" b="1" dirty="0">
                <a:solidFill>
                  <a:prstClr val="black"/>
                </a:solidFill>
              </a:rPr>
              <a:t>(</a:t>
            </a:r>
            <a:r>
              <a:rPr lang="en-US" altLang="zh-CN" sz="1200" b="1" dirty="0" err="1">
                <a:solidFill>
                  <a:prstClr val="black"/>
                </a:solidFill>
              </a:rPr>
              <a:t>OpenKG</a:t>
            </a:r>
            <a:r>
              <a:rPr lang="en-US" altLang="zh-CN" sz="1200" b="1" dirty="0">
                <a:solidFill>
                  <a:prstClr val="black"/>
                </a:solidFill>
              </a:rPr>
              <a:t>)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1" name="直接箭头连接符 161">
            <a:extLst>
              <a:ext uri="{FF2B5EF4-FFF2-40B4-BE49-F238E27FC236}">
                <a16:creationId xmlns:a16="http://schemas.microsoft.com/office/drawing/2014/main" id="{4E4732B9-A867-4DD9-9AD1-AE3E0DB9D9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4546" y="3072012"/>
            <a:ext cx="1164181" cy="52077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65720F59-255B-4B87-A556-A335D5E6023F}"/>
              </a:ext>
            </a:extLst>
          </p:cNvPr>
          <p:cNvSpPr txBox="1"/>
          <p:nvPr/>
        </p:nvSpPr>
        <p:spPr>
          <a:xfrm>
            <a:off x="4119503" y="1001861"/>
            <a:ext cx="963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知识抽取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EBBB15A-EC74-43AC-9730-00E9707FB6F7}"/>
              </a:ext>
            </a:extLst>
          </p:cNvPr>
          <p:cNvSpPr txBox="1"/>
          <p:nvPr/>
        </p:nvSpPr>
        <p:spPr>
          <a:xfrm>
            <a:off x="6719527" y="980356"/>
            <a:ext cx="88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知识融合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951968A-8C6F-44E1-B5F1-BF0CEED0BB14}"/>
              </a:ext>
            </a:extLst>
          </p:cNvPr>
          <p:cNvSpPr/>
          <p:nvPr/>
        </p:nvSpPr>
        <p:spPr>
          <a:xfrm>
            <a:off x="6170449" y="872031"/>
            <a:ext cx="1828029" cy="285874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410C0BD-AF71-42DD-8875-41935157AA4D}"/>
              </a:ext>
            </a:extLst>
          </p:cNvPr>
          <p:cNvSpPr txBox="1"/>
          <p:nvPr/>
        </p:nvSpPr>
        <p:spPr>
          <a:xfrm>
            <a:off x="4176684" y="1497984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实体抽取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6A2795B-255E-48F3-BB02-925190F7589C}"/>
              </a:ext>
            </a:extLst>
          </p:cNvPr>
          <p:cNvSpPr/>
          <p:nvPr/>
        </p:nvSpPr>
        <p:spPr>
          <a:xfrm>
            <a:off x="1733061" y="1067646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D350494-1A71-4B97-9713-FDE299D1AFC8}"/>
              </a:ext>
            </a:extLst>
          </p:cNvPr>
          <p:cNvSpPr txBox="1"/>
          <p:nvPr/>
        </p:nvSpPr>
        <p:spPr>
          <a:xfrm>
            <a:off x="1871681" y="1122402"/>
            <a:ext cx="1031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结构化数据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7F51FB9-1AE1-4F44-A40A-0FC19E98A52C}"/>
              </a:ext>
            </a:extLst>
          </p:cNvPr>
          <p:cNvSpPr/>
          <p:nvPr/>
        </p:nvSpPr>
        <p:spPr>
          <a:xfrm>
            <a:off x="1726242" y="1941842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F9C4254-FC82-4022-B346-BF164945ACDB}"/>
              </a:ext>
            </a:extLst>
          </p:cNvPr>
          <p:cNvSpPr txBox="1"/>
          <p:nvPr/>
        </p:nvSpPr>
        <p:spPr>
          <a:xfrm>
            <a:off x="1825673" y="1983535"/>
            <a:ext cx="113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半结构化数据</a:t>
            </a: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D65AD167-5C6D-43C2-AD59-22C57119B675}"/>
              </a:ext>
            </a:extLst>
          </p:cNvPr>
          <p:cNvCxnSpPr>
            <a:cxnSpLocks/>
            <a:stCxn id="137" idx="0"/>
            <a:endCxn id="105" idx="2"/>
          </p:cNvCxnSpPr>
          <p:nvPr/>
        </p:nvCxnSpPr>
        <p:spPr>
          <a:xfrm flipV="1">
            <a:off x="2347202" y="2329715"/>
            <a:ext cx="4356" cy="844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>
            <a:extLst>
              <a:ext uri="{FF2B5EF4-FFF2-40B4-BE49-F238E27FC236}">
                <a16:creationId xmlns:a16="http://schemas.microsoft.com/office/drawing/2014/main" id="{4AB20345-22C7-4A5C-911D-878D58A6A128}"/>
              </a:ext>
            </a:extLst>
          </p:cNvPr>
          <p:cNvSpPr/>
          <p:nvPr/>
        </p:nvSpPr>
        <p:spPr>
          <a:xfrm>
            <a:off x="1287898" y="3020244"/>
            <a:ext cx="1763801" cy="69335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686D4C1-86F3-41D4-99E7-5BEB774824D2}"/>
              </a:ext>
            </a:extLst>
          </p:cNvPr>
          <p:cNvSpPr/>
          <p:nvPr/>
        </p:nvSpPr>
        <p:spPr>
          <a:xfrm>
            <a:off x="1721886" y="3174103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85BBC0B-B592-4F86-A27A-CC3F28505F37}"/>
              </a:ext>
            </a:extLst>
          </p:cNvPr>
          <p:cNvSpPr txBox="1"/>
          <p:nvPr/>
        </p:nvSpPr>
        <p:spPr>
          <a:xfrm>
            <a:off x="1821317" y="3215796"/>
            <a:ext cx="113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非结构化数据</a:t>
            </a:r>
          </a:p>
        </p:txBody>
      </p:sp>
      <p:sp>
        <p:nvSpPr>
          <p:cNvPr id="139" name="capital-letter_114321">
            <a:extLst>
              <a:ext uri="{FF2B5EF4-FFF2-40B4-BE49-F238E27FC236}">
                <a16:creationId xmlns:a16="http://schemas.microsoft.com/office/drawing/2014/main" id="{33705681-412F-4CE4-A5E1-9020DF39A876}"/>
              </a:ext>
            </a:extLst>
          </p:cNvPr>
          <p:cNvSpPr>
            <a:spLocks noChangeAspect="1"/>
          </p:cNvSpPr>
          <p:nvPr/>
        </p:nvSpPr>
        <p:spPr bwMode="auto">
          <a:xfrm>
            <a:off x="1330997" y="3205855"/>
            <a:ext cx="319774" cy="324368"/>
          </a:xfrm>
          <a:custGeom>
            <a:avLst/>
            <a:gdLst>
              <a:gd name="connsiteX0" fmla="*/ 423 w 600159"/>
              <a:gd name="connsiteY0" fmla="*/ 518021 h 603970"/>
              <a:gd name="connsiteX1" fmla="*/ 600159 w 600159"/>
              <a:gd name="connsiteY1" fmla="*/ 518021 h 603970"/>
              <a:gd name="connsiteX2" fmla="*/ 600159 w 600159"/>
              <a:gd name="connsiteY2" fmla="*/ 603970 h 603970"/>
              <a:gd name="connsiteX3" fmla="*/ 423 w 600159"/>
              <a:gd name="connsiteY3" fmla="*/ 603970 h 603970"/>
              <a:gd name="connsiteX4" fmla="*/ 423 w 600159"/>
              <a:gd name="connsiteY4" fmla="*/ 346194 h 603970"/>
              <a:gd name="connsiteX5" fmla="*/ 600159 w 600159"/>
              <a:gd name="connsiteY5" fmla="*/ 346194 h 603970"/>
              <a:gd name="connsiteX6" fmla="*/ 600159 w 600159"/>
              <a:gd name="connsiteY6" fmla="*/ 432143 h 603970"/>
              <a:gd name="connsiteX7" fmla="*/ 423 w 600159"/>
              <a:gd name="connsiteY7" fmla="*/ 432143 h 603970"/>
              <a:gd name="connsiteX8" fmla="*/ 300397 w 600159"/>
              <a:gd name="connsiteY8" fmla="*/ 171827 h 603970"/>
              <a:gd name="connsiteX9" fmla="*/ 600159 w 600159"/>
              <a:gd name="connsiteY9" fmla="*/ 171827 h 603970"/>
              <a:gd name="connsiteX10" fmla="*/ 600159 w 600159"/>
              <a:gd name="connsiteY10" fmla="*/ 257776 h 603970"/>
              <a:gd name="connsiteX11" fmla="*/ 300397 w 600159"/>
              <a:gd name="connsiteY11" fmla="*/ 257776 h 603970"/>
              <a:gd name="connsiteX12" fmla="*/ 114408 w 600159"/>
              <a:gd name="connsiteY12" fmla="*/ 70304 h 603970"/>
              <a:gd name="connsiteX13" fmla="*/ 87810 w 600159"/>
              <a:gd name="connsiteY13" fmla="*/ 164041 h 603970"/>
              <a:gd name="connsiteX14" fmla="*/ 142374 w 600159"/>
              <a:gd name="connsiteY14" fmla="*/ 164041 h 603970"/>
              <a:gd name="connsiteX15" fmla="*/ 115385 w 600159"/>
              <a:gd name="connsiteY15" fmla="*/ 70304 h 603970"/>
              <a:gd name="connsiteX16" fmla="*/ 82921 w 600159"/>
              <a:gd name="connsiteY16" fmla="*/ 2540 h 603970"/>
              <a:gd name="connsiteX17" fmla="*/ 147068 w 600159"/>
              <a:gd name="connsiteY17" fmla="*/ 2540 h 603970"/>
              <a:gd name="connsiteX18" fmla="*/ 230184 w 600159"/>
              <a:gd name="connsiteY18" fmla="*/ 260316 h 603970"/>
              <a:gd name="connsiteX19" fmla="*/ 170145 w 600159"/>
              <a:gd name="connsiteY19" fmla="*/ 260316 h 603970"/>
              <a:gd name="connsiteX20" fmla="*/ 155477 w 600159"/>
              <a:gd name="connsiteY20" fmla="*/ 208370 h 603970"/>
              <a:gd name="connsiteX21" fmla="*/ 74512 w 600159"/>
              <a:gd name="connsiteY21" fmla="*/ 208370 h 603970"/>
              <a:gd name="connsiteX22" fmla="*/ 60040 w 600159"/>
              <a:gd name="connsiteY22" fmla="*/ 260316 h 603970"/>
              <a:gd name="connsiteX23" fmla="*/ 0 w 600159"/>
              <a:gd name="connsiteY23" fmla="*/ 260316 h 603970"/>
              <a:gd name="connsiteX24" fmla="*/ 300397 w 600159"/>
              <a:gd name="connsiteY24" fmla="*/ 0 h 603970"/>
              <a:gd name="connsiteX25" fmla="*/ 600159 w 600159"/>
              <a:gd name="connsiteY25" fmla="*/ 0 h 603970"/>
              <a:gd name="connsiteX26" fmla="*/ 600159 w 600159"/>
              <a:gd name="connsiteY26" fmla="*/ 85949 h 603970"/>
              <a:gd name="connsiteX27" fmla="*/ 300397 w 600159"/>
              <a:gd name="connsiteY27" fmla="*/ 85949 h 6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0159" h="603970">
                <a:moveTo>
                  <a:pt x="423" y="518021"/>
                </a:moveTo>
                <a:lnTo>
                  <a:pt x="600159" y="518021"/>
                </a:lnTo>
                <a:lnTo>
                  <a:pt x="600159" y="603970"/>
                </a:lnTo>
                <a:lnTo>
                  <a:pt x="423" y="603970"/>
                </a:lnTo>
                <a:close/>
                <a:moveTo>
                  <a:pt x="423" y="346194"/>
                </a:moveTo>
                <a:lnTo>
                  <a:pt x="600159" y="346194"/>
                </a:lnTo>
                <a:lnTo>
                  <a:pt x="600159" y="432143"/>
                </a:lnTo>
                <a:lnTo>
                  <a:pt x="423" y="432143"/>
                </a:lnTo>
                <a:close/>
                <a:moveTo>
                  <a:pt x="300397" y="171827"/>
                </a:moveTo>
                <a:lnTo>
                  <a:pt x="600159" y="171827"/>
                </a:lnTo>
                <a:lnTo>
                  <a:pt x="600159" y="257776"/>
                </a:lnTo>
                <a:lnTo>
                  <a:pt x="300397" y="257776"/>
                </a:lnTo>
                <a:close/>
                <a:moveTo>
                  <a:pt x="114408" y="70304"/>
                </a:moveTo>
                <a:lnTo>
                  <a:pt x="87810" y="164041"/>
                </a:lnTo>
                <a:lnTo>
                  <a:pt x="142374" y="164041"/>
                </a:lnTo>
                <a:lnTo>
                  <a:pt x="115385" y="70304"/>
                </a:lnTo>
                <a:close/>
                <a:moveTo>
                  <a:pt x="82921" y="2540"/>
                </a:moveTo>
                <a:lnTo>
                  <a:pt x="147068" y="2540"/>
                </a:lnTo>
                <a:lnTo>
                  <a:pt x="230184" y="260316"/>
                </a:lnTo>
                <a:lnTo>
                  <a:pt x="170145" y="260316"/>
                </a:lnTo>
                <a:lnTo>
                  <a:pt x="155477" y="208370"/>
                </a:lnTo>
                <a:lnTo>
                  <a:pt x="74512" y="208370"/>
                </a:lnTo>
                <a:lnTo>
                  <a:pt x="60040" y="260316"/>
                </a:lnTo>
                <a:lnTo>
                  <a:pt x="0" y="260316"/>
                </a:lnTo>
                <a:close/>
                <a:moveTo>
                  <a:pt x="300397" y="0"/>
                </a:moveTo>
                <a:lnTo>
                  <a:pt x="600159" y="0"/>
                </a:lnTo>
                <a:lnTo>
                  <a:pt x="600159" y="85949"/>
                </a:lnTo>
                <a:lnTo>
                  <a:pt x="300397" y="859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18D7C466-05F8-48FE-B7CA-8919D7BE2BCF}"/>
              </a:ext>
            </a:extLst>
          </p:cNvPr>
          <p:cNvSpPr txBox="1"/>
          <p:nvPr/>
        </p:nvSpPr>
        <p:spPr>
          <a:xfrm>
            <a:off x="4176684" y="2046145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关系抽取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8A792B63-CCCF-469B-B3ED-B7D22CA414D1}"/>
              </a:ext>
            </a:extLst>
          </p:cNvPr>
          <p:cNvSpPr txBox="1"/>
          <p:nvPr/>
        </p:nvSpPr>
        <p:spPr>
          <a:xfrm>
            <a:off x="4176684" y="2604998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属性抽取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78AC681-95C2-4B7F-BBA0-FF080507D6A7}"/>
              </a:ext>
            </a:extLst>
          </p:cNvPr>
          <p:cNvSpPr/>
          <p:nvPr/>
        </p:nvSpPr>
        <p:spPr>
          <a:xfrm>
            <a:off x="2566928" y="115487"/>
            <a:ext cx="1250632" cy="442665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知识抽取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FB057B49-B733-4302-8BE3-183B371F4B03}"/>
              </a:ext>
            </a:extLst>
          </p:cNvPr>
          <p:cNvSpPr/>
          <p:nvPr/>
        </p:nvSpPr>
        <p:spPr>
          <a:xfrm>
            <a:off x="6459147" y="2496179"/>
            <a:ext cx="1250632" cy="3878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A2C313AD-B81B-45BC-AAA3-E9376DD0F986}"/>
              </a:ext>
            </a:extLst>
          </p:cNvPr>
          <p:cNvSpPr/>
          <p:nvPr/>
        </p:nvSpPr>
        <p:spPr>
          <a:xfrm>
            <a:off x="4184314" y="120112"/>
            <a:ext cx="1452433" cy="436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知识图谱应用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EE9A3782-E596-4CC8-96D8-DB5ED24ED832}"/>
              </a:ext>
            </a:extLst>
          </p:cNvPr>
          <p:cNvSpPr txBox="1"/>
          <p:nvPr/>
        </p:nvSpPr>
        <p:spPr>
          <a:xfrm>
            <a:off x="6681346" y="1468074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知识融合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655EE4E-116B-4188-8165-F319590A6E38}"/>
              </a:ext>
            </a:extLst>
          </p:cNvPr>
          <p:cNvSpPr txBox="1"/>
          <p:nvPr/>
        </p:nvSpPr>
        <p:spPr>
          <a:xfrm>
            <a:off x="6692616" y="2019164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实体消歧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44F4256-A6D6-4233-8F0D-40A687F08213}"/>
              </a:ext>
            </a:extLst>
          </p:cNvPr>
          <p:cNvSpPr txBox="1"/>
          <p:nvPr/>
        </p:nvSpPr>
        <p:spPr>
          <a:xfrm>
            <a:off x="6681239" y="2573905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指代消解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5018BA2C-BF72-4A7B-A9A1-BD9632498C89}"/>
              </a:ext>
            </a:extLst>
          </p:cNvPr>
          <p:cNvSpPr txBox="1"/>
          <p:nvPr/>
        </p:nvSpPr>
        <p:spPr>
          <a:xfrm>
            <a:off x="6681239" y="3127411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规范表达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7C7A527-96BE-473B-BECA-B4952D744EE8}"/>
              </a:ext>
            </a:extLst>
          </p:cNvPr>
          <p:cNvSpPr/>
          <p:nvPr/>
        </p:nvSpPr>
        <p:spPr>
          <a:xfrm>
            <a:off x="8663325" y="864745"/>
            <a:ext cx="1828029" cy="285874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3" name="直接箭头连接符 50">
            <a:extLst>
              <a:ext uri="{FF2B5EF4-FFF2-40B4-BE49-F238E27FC236}">
                <a16:creationId xmlns:a16="http://schemas.microsoft.com/office/drawing/2014/main" id="{2E22D84B-0E71-4952-8647-2B65617FBDD4}"/>
              </a:ext>
            </a:extLst>
          </p:cNvPr>
          <p:cNvCxnSpPr>
            <a:cxnSpLocks/>
          </p:cNvCxnSpPr>
          <p:nvPr/>
        </p:nvCxnSpPr>
        <p:spPr>
          <a:xfrm>
            <a:off x="3135678" y="1769687"/>
            <a:ext cx="439949" cy="0"/>
          </a:xfrm>
          <a:prstGeom prst="straightConnector1">
            <a:avLst/>
          </a:prstGeom>
          <a:ln w="69850">
            <a:solidFill>
              <a:srgbClr val="4472C4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50">
            <a:extLst>
              <a:ext uri="{FF2B5EF4-FFF2-40B4-BE49-F238E27FC236}">
                <a16:creationId xmlns:a16="http://schemas.microsoft.com/office/drawing/2014/main" id="{61A25080-8312-4BAF-9A74-4BDA32B030C4}"/>
              </a:ext>
            </a:extLst>
          </p:cNvPr>
          <p:cNvCxnSpPr>
            <a:cxnSpLocks/>
          </p:cNvCxnSpPr>
          <p:nvPr/>
        </p:nvCxnSpPr>
        <p:spPr>
          <a:xfrm>
            <a:off x="5641537" y="2219624"/>
            <a:ext cx="439949" cy="0"/>
          </a:xfrm>
          <a:prstGeom prst="straightConnector1">
            <a:avLst/>
          </a:prstGeom>
          <a:ln w="69850">
            <a:solidFill>
              <a:srgbClr val="70AD47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099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28A0FE9B-2E01-4941-8B2A-5A167B05C266}"/>
              </a:ext>
            </a:extLst>
          </p:cNvPr>
          <p:cNvSpPr/>
          <p:nvPr/>
        </p:nvSpPr>
        <p:spPr>
          <a:xfrm>
            <a:off x="4972256" y="1196883"/>
            <a:ext cx="1221415" cy="38787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8F909C1-561B-4B99-9D62-3E1226C2CA2E}"/>
              </a:ext>
            </a:extLst>
          </p:cNvPr>
          <p:cNvSpPr/>
          <p:nvPr/>
        </p:nvSpPr>
        <p:spPr>
          <a:xfrm>
            <a:off x="4972256" y="1745044"/>
            <a:ext cx="1221415" cy="38787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28292BC-8E2E-4183-B1CF-946295E1BF72}"/>
              </a:ext>
            </a:extLst>
          </p:cNvPr>
          <p:cNvSpPr/>
          <p:nvPr/>
        </p:nvSpPr>
        <p:spPr>
          <a:xfrm>
            <a:off x="4972256" y="2303897"/>
            <a:ext cx="1221415" cy="38787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8A61687-82F2-4A6B-B7AE-B02F85A75725}"/>
              </a:ext>
            </a:extLst>
          </p:cNvPr>
          <p:cNvSpPr/>
          <p:nvPr/>
        </p:nvSpPr>
        <p:spPr>
          <a:xfrm>
            <a:off x="4683557" y="724216"/>
            <a:ext cx="1828029" cy="2177745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6F3DCD5-572A-496A-9A83-703B747C63F0}"/>
              </a:ext>
            </a:extLst>
          </p:cNvPr>
          <p:cNvSpPr/>
          <p:nvPr/>
        </p:nvSpPr>
        <p:spPr>
          <a:xfrm>
            <a:off x="2860309" y="3816799"/>
            <a:ext cx="1221415" cy="387873"/>
          </a:xfrm>
          <a:prstGeom prst="rect">
            <a:avLst/>
          </a:prstGeom>
          <a:solidFill>
            <a:srgbClr val="178AA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F042198-B6A7-4D4B-A4C8-6F192EDCC5C7}"/>
              </a:ext>
            </a:extLst>
          </p:cNvPr>
          <p:cNvSpPr/>
          <p:nvPr/>
        </p:nvSpPr>
        <p:spPr>
          <a:xfrm>
            <a:off x="2882722" y="5130443"/>
            <a:ext cx="3154893" cy="387873"/>
          </a:xfrm>
          <a:prstGeom prst="rect">
            <a:avLst/>
          </a:prstGeom>
          <a:solidFill>
            <a:srgbClr val="178AA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D0E5C8B-E6EF-48D8-9B67-FF4BDC520E25}"/>
              </a:ext>
            </a:extLst>
          </p:cNvPr>
          <p:cNvSpPr/>
          <p:nvPr/>
        </p:nvSpPr>
        <p:spPr>
          <a:xfrm>
            <a:off x="2864158" y="4464238"/>
            <a:ext cx="1221415" cy="387873"/>
          </a:xfrm>
          <a:prstGeom prst="rect">
            <a:avLst/>
          </a:prstGeom>
          <a:solidFill>
            <a:srgbClr val="178AA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9C685EC-9B10-4160-BE55-F9D44A1BAD65}"/>
              </a:ext>
            </a:extLst>
          </p:cNvPr>
          <p:cNvSpPr/>
          <p:nvPr/>
        </p:nvSpPr>
        <p:spPr>
          <a:xfrm>
            <a:off x="7326493" y="1263137"/>
            <a:ext cx="1250632" cy="387873"/>
          </a:xfrm>
          <a:prstGeom prst="rect">
            <a:avLst/>
          </a:prstGeom>
          <a:solidFill>
            <a:srgbClr val="08568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038BD4B-C247-4A0F-B8B0-7FD2C2258900}"/>
              </a:ext>
            </a:extLst>
          </p:cNvPr>
          <p:cNvSpPr/>
          <p:nvPr/>
        </p:nvSpPr>
        <p:spPr>
          <a:xfrm>
            <a:off x="7326493" y="2022283"/>
            <a:ext cx="1250632" cy="387873"/>
          </a:xfrm>
          <a:prstGeom prst="rect">
            <a:avLst/>
          </a:prstGeom>
          <a:solidFill>
            <a:srgbClr val="08568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B1B7F26-E456-48C7-8A7A-A2F343686AB3}"/>
              </a:ext>
            </a:extLst>
          </p:cNvPr>
          <p:cNvSpPr/>
          <p:nvPr/>
        </p:nvSpPr>
        <p:spPr>
          <a:xfrm>
            <a:off x="7326493" y="2799260"/>
            <a:ext cx="1250632" cy="387873"/>
          </a:xfrm>
          <a:prstGeom prst="rect">
            <a:avLst/>
          </a:prstGeom>
          <a:solidFill>
            <a:srgbClr val="08568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sql-file-format-symbol_29553">
            <a:extLst>
              <a:ext uri="{FF2B5EF4-FFF2-40B4-BE49-F238E27FC236}">
                <a16:creationId xmlns:a16="http://schemas.microsoft.com/office/drawing/2014/main" id="{988A3E62-AEF8-4B27-B4E2-FC74AB968F18}"/>
              </a:ext>
            </a:extLst>
          </p:cNvPr>
          <p:cNvSpPr>
            <a:spLocks noChangeAspect="1"/>
          </p:cNvSpPr>
          <p:nvPr/>
        </p:nvSpPr>
        <p:spPr bwMode="auto">
          <a:xfrm>
            <a:off x="2508249" y="872427"/>
            <a:ext cx="319774" cy="387873"/>
          </a:xfrm>
          <a:custGeom>
            <a:avLst/>
            <a:gdLst>
              <a:gd name="connsiteX0" fmla="*/ 222612 w 440751"/>
              <a:gd name="connsiteY0" fmla="*/ 442939 h 606651"/>
              <a:gd name="connsiteX1" fmla="*/ 257352 w 440751"/>
              <a:gd name="connsiteY1" fmla="*/ 491111 h 606651"/>
              <a:gd name="connsiteX2" fmla="*/ 222364 w 440751"/>
              <a:gd name="connsiteY2" fmla="*/ 540108 h 606651"/>
              <a:gd name="connsiteX3" fmla="*/ 187458 w 440751"/>
              <a:gd name="connsiteY3" fmla="*/ 491689 h 606651"/>
              <a:gd name="connsiteX4" fmla="*/ 222612 w 440751"/>
              <a:gd name="connsiteY4" fmla="*/ 442939 h 606651"/>
              <a:gd name="connsiteX5" fmla="*/ 313274 w 440751"/>
              <a:gd name="connsiteY5" fmla="*/ 419303 h 606651"/>
              <a:gd name="connsiteX6" fmla="*/ 313274 w 440751"/>
              <a:gd name="connsiteY6" fmla="*/ 563614 h 606651"/>
              <a:gd name="connsiteX7" fmla="*/ 403608 w 440751"/>
              <a:gd name="connsiteY7" fmla="*/ 563614 h 606651"/>
              <a:gd name="connsiteX8" fmla="*/ 403608 w 440751"/>
              <a:gd name="connsiteY8" fmla="*/ 536189 h 606651"/>
              <a:gd name="connsiteX9" fmla="*/ 346115 w 440751"/>
              <a:gd name="connsiteY9" fmla="*/ 536189 h 606651"/>
              <a:gd name="connsiteX10" fmla="*/ 346115 w 440751"/>
              <a:gd name="connsiteY10" fmla="*/ 419303 h 606651"/>
              <a:gd name="connsiteX11" fmla="*/ 223436 w 440751"/>
              <a:gd name="connsiteY11" fmla="*/ 416990 h 606651"/>
              <a:gd name="connsiteX12" fmla="*/ 152956 w 440751"/>
              <a:gd name="connsiteY12" fmla="*/ 492739 h 606651"/>
              <a:gd name="connsiteX13" fmla="*/ 215991 w 440751"/>
              <a:gd name="connsiteY13" fmla="*/ 566010 h 606651"/>
              <a:gd name="connsiteX14" fmla="*/ 226001 w 440751"/>
              <a:gd name="connsiteY14" fmla="*/ 568157 h 606651"/>
              <a:gd name="connsiteX15" fmla="*/ 283080 w 440751"/>
              <a:gd name="connsiteY15" fmla="*/ 588478 h 606651"/>
              <a:gd name="connsiteX16" fmla="*/ 292510 w 440751"/>
              <a:gd name="connsiteY16" fmla="*/ 563201 h 606651"/>
              <a:gd name="connsiteX17" fmla="*/ 257518 w 440751"/>
              <a:gd name="connsiteY17" fmla="*/ 555106 h 606651"/>
              <a:gd name="connsiteX18" fmla="*/ 257518 w 440751"/>
              <a:gd name="connsiteY18" fmla="*/ 554197 h 606651"/>
              <a:gd name="connsiteX19" fmla="*/ 291849 w 440751"/>
              <a:gd name="connsiteY19" fmla="*/ 489765 h 606651"/>
              <a:gd name="connsiteX20" fmla="*/ 223436 w 440751"/>
              <a:gd name="connsiteY20" fmla="*/ 416990 h 606651"/>
              <a:gd name="connsiteX21" fmla="*/ 94801 w 440751"/>
              <a:gd name="connsiteY21" fmla="*/ 416990 h 606651"/>
              <a:gd name="connsiteX22" fmla="*/ 40121 w 440751"/>
              <a:gd name="connsiteY22" fmla="*/ 460440 h 606651"/>
              <a:gd name="connsiteX23" fmla="*/ 79828 w 440751"/>
              <a:gd name="connsiteY23" fmla="*/ 503065 h 606651"/>
              <a:gd name="connsiteX24" fmla="*/ 104066 w 440751"/>
              <a:gd name="connsiteY24" fmla="*/ 523385 h 606651"/>
              <a:gd name="connsiteX25" fmla="*/ 81069 w 440751"/>
              <a:gd name="connsiteY25" fmla="*/ 538998 h 606651"/>
              <a:gd name="connsiteX26" fmla="*/ 44836 w 440751"/>
              <a:gd name="connsiteY26" fmla="*/ 529994 h 606651"/>
              <a:gd name="connsiteX27" fmla="*/ 38218 w 440751"/>
              <a:gd name="connsiteY27" fmla="*/ 557006 h 606651"/>
              <a:gd name="connsiteX28" fmla="*/ 79166 w 440751"/>
              <a:gd name="connsiteY28" fmla="*/ 565762 h 606651"/>
              <a:gd name="connsiteX29" fmla="*/ 137487 w 440751"/>
              <a:gd name="connsiteY29" fmla="*/ 521072 h 606651"/>
              <a:gd name="connsiteX30" fmla="*/ 99930 w 440751"/>
              <a:gd name="connsiteY30" fmla="*/ 478035 h 606651"/>
              <a:gd name="connsiteX31" fmla="*/ 73210 w 440751"/>
              <a:gd name="connsiteY31" fmla="*/ 457632 h 606651"/>
              <a:gd name="connsiteX32" fmla="*/ 94222 w 440751"/>
              <a:gd name="connsiteY32" fmla="*/ 443754 h 606651"/>
              <a:gd name="connsiteX33" fmla="*/ 124416 w 440751"/>
              <a:gd name="connsiteY33" fmla="*/ 450610 h 606651"/>
              <a:gd name="connsiteX34" fmla="*/ 131696 w 440751"/>
              <a:gd name="connsiteY34" fmla="*/ 424259 h 606651"/>
              <a:gd name="connsiteX35" fmla="*/ 94801 w 440751"/>
              <a:gd name="connsiteY35" fmla="*/ 416990 h 606651"/>
              <a:gd name="connsiteX36" fmla="*/ 132046 w 440751"/>
              <a:gd name="connsiteY36" fmla="*/ 288856 h 606651"/>
              <a:gd name="connsiteX37" fmla="*/ 132046 w 440751"/>
              <a:gd name="connsiteY37" fmla="*/ 311160 h 606651"/>
              <a:gd name="connsiteX38" fmla="*/ 205580 w 440751"/>
              <a:gd name="connsiteY38" fmla="*/ 339907 h 606651"/>
              <a:gd name="connsiteX39" fmla="*/ 279197 w 440751"/>
              <a:gd name="connsiteY39" fmla="*/ 311160 h 606651"/>
              <a:gd name="connsiteX40" fmla="*/ 279197 w 440751"/>
              <a:gd name="connsiteY40" fmla="*/ 288856 h 606651"/>
              <a:gd name="connsiteX41" fmla="*/ 205580 w 440751"/>
              <a:gd name="connsiteY41" fmla="*/ 309095 h 606651"/>
              <a:gd name="connsiteX42" fmla="*/ 132046 w 440751"/>
              <a:gd name="connsiteY42" fmla="*/ 288856 h 606651"/>
              <a:gd name="connsiteX43" fmla="*/ 132046 w 440751"/>
              <a:gd name="connsiteY43" fmla="*/ 244744 h 606651"/>
              <a:gd name="connsiteX44" fmla="*/ 132046 w 440751"/>
              <a:gd name="connsiteY44" fmla="*/ 267048 h 606651"/>
              <a:gd name="connsiteX45" fmla="*/ 205580 w 440751"/>
              <a:gd name="connsiteY45" fmla="*/ 295795 h 606651"/>
              <a:gd name="connsiteX46" fmla="*/ 279197 w 440751"/>
              <a:gd name="connsiteY46" fmla="*/ 267048 h 606651"/>
              <a:gd name="connsiteX47" fmla="*/ 279197 w 440751"/>
              <a:gd name="connsiteY47" fmla="*/ 244744 h 606651"/>
              <a:gd name="connsiteX48" fmla="*/ 205580 w 440751"/>
              <a:gd name="connsiteY48" fmla="*/ 264983 h 606651"/>
              <a:gd name="connsiteX49" fmla="*/ 132046 w 440751"/>
              <a:gd name="connsiteY49" fmla="*/ 244744 h 606651"/>
              <a:gd name="connsiteX50" fmla="*/ 132046 w 440751"/>
              <a:gd name="connsiteY50" fmla="*/ 202533 h 606651"/>
              <a:gd name="connsiteX51" fmla="*/ 132046 w 440751"/>
              <a:gd name="connsiteY51" fmla="*/ 222275 h 606651"/>
              <a:gd name="connsiteX52" fmla="*/ 205580 w 440751"/>
              <a:gd name="connsiteY52" fmla="*/ 251023 h 606651"/>
              <a:gd name="connsiteX53" fmla="*/ 279197 w 440751"/>
              <a:gd name="connsiteY53" fmla="*/ 222275 h 606651"/>
              <a:gd name="connsiteX54" fmla="*/ 279197 w 440751"/>
              <a:gd name="connsiteY54" fmla="*/ 202533 h 606651"/>
              <a:gd name="connsiteX55" fmla="*/ 205580 w 440751"/>
              <a:gd name="connsiteY55" fmla="*/ 219549 h 606651"/>
              <a:gd name="connsiteX56" fmla="*/ 132046 w 440751"/>
              <a:gd name="connsiteY56" fmla="*/ 202533 h 606651"/>
              <a:gd name="connsiteX57" fmla="*/ 205580 w 440751"/>
              <a:gd name="connsiteY57" fmla="*/ 154538 h 606651"/>
              <a:gd name="connsiteX58" fmla="*/ 286063 w 440751"/>
              <a:gd name="connsiteY58" fmla="*/ 184029 h 606651"/>
              <a:gd name="connsiteX59" fmla="*/ 285153 w 440751"/>
              <a:gd name="connsiteY59" fmla="*/ 188489 h 606651"/>
              <a:gd name="connsiteX60" fmla="*/ 285318 w 440751"/>
              <a:gd name="connsiteY60" fmla="*/ 188903 h 606651"/>
              <a:gd name="connsiteX61" fmla="*/ 288048 w 440751"/>
              <a:gd name="connsiteY61" fmla="*/ 198567 h 606651"/>
              <a:gd name="connsiteX62" fmla="*/ 288048 w 440751"/>
              <a:gd name="connsiteY62" fmla="*/ 222275 h 606651"/>
              <a:gd name="connsiteX63" fmla="*/ 284822 w 440751"/>
              <a:gd name="connsiteY63" fmla="*/ 232766 h 606651"/>
              <a:gd name="connsiteX64" fmla="*/ 285070 w 440751"/>
              <a:gd name="connsiteY64" fmla="*/ 233180 h 606651"/>
              <a:gd name="connsiteX65" fmla="*/ 288048 w 440751"/>
              <a:gd name="connsiteY65" fmla="*/ 243340 h 606651"/>
              <a:gd name="connsiteX66" fmla="*/ 288048 w 440751"/>
              <a:gd name="connsiteY66" fmla="*/ 267048 h 606651"/>
              <a:gd name="connsiteX67" fmla="*/ 284988 w 440751"/>
              <a:gd name="connsiteY67" fmla="*/ 277209 h 606651"/>
              <a:gd name="connsiteX68" fmla="*/ 285070 w 440751"/>
              <a:gd name="connsiteY68" fmla="*/ 277291 h 606651"/>
              <a:gd name="connsiteX69" fmla="*/ 288048 w 440751"/>
              <a:gd name="connsiteY69" fmla="*/ 287452 h 606651"/>
              <a:gd name="connsiteX70" fmla="*/ 288048 w 440751"/>
              <a:gd name="connsiteY70" fmla="*/ 311160 h 606651"/>
              <a:gd name="connsiteX71" fmla="*/ 205580 w 440751"/>
              <a:gd name="connsiteY71" fmla="*/ 348663 h 606651"/>
              <a:gd name="connsiteX72" fmla="*/ 123278 w 440751"/>
              <a:gd name="connsiteY72" fmla="*/ 311160 h 606651"/>
              <a:gd name="connsiteX73" fmla="*/ 123278 w 440751"/>
              <a:gd name="connsiteY73" fmla="*/ 287452 h 606651"/>
              <a:gd name="connsiteX74" fmla="*/ 126173 w 440751"/>
              <a:gd name="connsiteY74" fmla="*/ 277291 h 606651"/>
              <a:gd name="connsiteX75" fmla="*/ 126256 w 440751"/>
              <a:gd name="connsiteY75" fmla="*/ 277209 h 606651"/>
              <a:gd name="connsiteX76" fmla="*/ 123278 w 440751"/>
              <a:gd name="connsiteY76" fmla="*/ 267048 h 606651"/>
              <a:gd name="connsiteX77" fmla="*/ 123278 w 440751"/>
              <a:gd name="connsiteY77" fmla="*/ 243340 h 606651"/>
              <a:gd name="connsiteX78" fmla="*/ 126173 w 440751"/>
              <a:gd name="connsiteY78" fmla="*/ 233180 h 606651"/>
              <a:gd name="connsiteX79" fmla="*/ 126421 w 440751"/>
              <a:gd name="connsiteY79" fmla="*/ 232766 h 606651"/>
              <a:gd name="connsiteX80" fmla="*/ 123278 w 440751"/>
              <a:gd name="connsiteY80" fmla="*/ 222275 h 606651"/>
              <a:gd name="connsiteX81" fmla="*/ 123278 w 440751"/>
              <a:gd name="connsiteY81" fmla="*/ 198567 h 606651"/>
              <a:gd name="connsiteX82" fmla="*/ 125925 w 440751"/>
              <a:gd name="connsiteY82" fmla="*/ 188903 h 606651"/>
              <a:gd name="connsiteX83" fmla="*/ 126090 w 440751"/>
              <a:gd name="connsiteY83" fmla="*/ 188489 h 606651"/>
              <a:gd name="connsiteX84" fmla="*/ 125263 w 440751"/>
              <a:gd name="connsiteY84" fmla="*/ 184029 h 606651"/>
              <a:gd name="connsiteX85" fmla="*/ 205580 w 440751"/>
              <a:gd name="connsiteY85" fmla="*/ 154538 h 606651"/>
              <a:gd name="connsiteX86" fmla="*/ 23824 w 440751"/>
              <a:gd name="connsiteY86" fmla="*/ 23790 h 606651"/>
              <a:gd name="connsiteX87" fmla="*/ 23824 w 440751"/>
              <a:gd name="connsiteY87" fmla="*/ 403939 h 606651"/>
              <a:gd name="connsiteX88" fmla="*/ 416927 w 440751"/>
              <a:gd name="connsiteY88" fmla="*/ 403939 h 606651"/>
              <a:gd name="connsiteX89" fmla="*/ 416927 w 440751"/>
              <a:gd name="connsiteY89" fmla="*/ 157445 h 606651"/>
              <a:gd name="connsiteX90" fmla="*/ 311702 w 440751"/>
              <a:gd name="connsiteY90" fmla="*/ 157445 h 606651"/>
              <a:gd name="connsiteX91" fmla="*/ 299790 w 440751"/>
              <a:gd name="connsiteY91" fmla="*/ 145550 h 606651"/>
              <a:gd name="connsiteX92" fmla="*/ 299790 w 440751"/>
              <a:gd name="connsiteY92" fmla="*/ 23790 h 606651"/>
              <a:gd name="connsiteX93" fmla="*/ 23824 w 440751"/>
              <a:gd name="connsiteY93" fmla="*/ 0 h 606651"/>
              <a:gd name="connsiteX94" fmla="*/ 311702 w 440751"/>
              <a:gd name="connsiteY94" fmla="*/ 0 h 606651"/>
              <a:gd name="connsiteX95" fmla="*/ 314432 w 440751"/>
              <a:gd name="connsiteY95" fmla="*/ 330 h 606651"/>
              <a:gd name="connsiteX96" fmla="*/ 315094 w 440751"/>
              <a:gd name="connsiteY96" fmla="*/ 578 h 606651"/>
              <a:gd name="connsiteX97" fmla="*/ 317410 w 440751"/>
              <a:gd name="connsiteY97" fmla="*/ 1569 h 606651"/>
              <a:gd name="connsiteX98" fmla="*/ 318237 w 440751"/>
              <a:gd name="connsiteY98" fmla="*/ 1982 h 606651"/>
              <a:gd name="connsiteX99" fmla="*/ 320554 w 440751"/>
              <a:gd name="connsiteY99" fmla="*/ 3965 h 606651"/>
              <a:gd name="connsiteX100" fmla="*/ 320636 w 440751"/>
              <a:gd name="connsiteY100" fmla="*/ 4047 h 606651"/>
              <a:gd name="connsiteX101" fmla="*/ 437773 w 440751"/>
              <a:gd name="connsiteY101" fmla="*/ 137702 h 606651"/>
              <a:gd name="connsiteX102" fmla="*/ 440668 w 440751"/>
              <a:gd name="connsiteY102" fmla="*/ 145385 h 606651"/>
              <a:gd name="connsiteX103" fmla="*/ 440751 w 440751"/>
              <a:gd name="connsiteY103" fmla="*/ 146706 h 606651"/>
              <a:gd name="connsiteX104" fmla="*/ 440751 w 440751"/>
              <a:gd name="connsiteY104" fmla="*/ 582861 h 606651"/>
              <a:gd name="connsiteX105" fmla="*/ 416927 w 440751"/>
              <a:gd name="connsiteY105" fmla="*/ 606651 h 606651"/>
              <a:gd name="connsiteX106" fmla="*/ 23824 w 440751"/>
              <a:gd name="connsiteY106" fmla="*/ 606651 h 606651"/>
              <a:gd name="connsiteX107" fmla="*/ 0 w 440751"/>
              <a:gd name="connsiteY107" fmla="*/ 582861 h 606651"/>
              <a:gd name="connsiteX108" fmla="*/ 0 w 440751"/>
              <a:gd name="connsiteY108" fmla="*/ 23790 h 606651"/>
              <a:gd name="connsiteX109" fmla="*/ 23824 w 440751"/>
              <a:gd name="connsiteY109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40751" h="606651">
                <a:moveTo>
                  <a:pt x="222612" y="442939"/>
                </a:moveTo>
                <a:cubicBezTo>
                  <a:pt x="244945" y="442939"/>
                  <a:pt x="257352" y="464753"/>
                  <a:pt x="257352" y="491111"/>
                </a:cubicBezTo>
                <a:cubicBezTo>
                  <a:pt x="257352" y="519369"/>
                  <a:pt x="244449" y="540108"/>
                  <a:pt x="222364" y="540108"/>
                </a:cubicBezTo>
                <a:cubicBezTo>
                  <a:pt x="200527" y="540108"/>
                  <a:pt x="187210" y="519121"/>
                  <a:pt x="187458" y="491689"/>
                </a:cubicBezTo>
                <a:cubicBezTo>
                  <a:pt x="187458" y="464753"/>
                  <a:pt x="200362" y="442939"/>
                  <a:pt x="222612" y="442939"/>
                </a:cubicBezTo>
                <a:close/>
                <a:moveTo>
                  <a:pt x="313274" y="419303"/>
                </a:moveTo>
                <a:lnTo>
                  <a:pt x="313274" y="563614"/>
                </a:lnTo>
                <a:lnTo>
                  <a:pt x="403608" y="563614"/>
                </a:lnTo>
                <a:lnTo>
                  <a:pt x="403608" y="536189"/>
                </a:lnTo>
                <a:lnTo>
                  <a:pt x="346115" y="536189"/>
                </a:lnTo>
                <a:lnTo>
                  <a:pt x="346115" y="419303"/>
                </a:lnTo>
                <a:close/>
                <a:moveTo>
                  <a:pt x="223436" y="416990"/>
                </a:moveTo>
                <a:cubicBezTo>
                  <a:pt x="180420" y="416990"/>
                  <a:pt x="152956" y="449537"/>
                  <a:pt x="152956" y="492739"/>
                </a:cubicBezTo>
                <a:cubicBezTo>
                  <a:pt x="152956" y="539906"/>
                  <a:pt x="183398" y="563862"/>
                  <a:pt x="215991" y="566010"/>
                </a:cubicBezTo>
                <a:cubicBezTo>
                  <a:pt x="219383" y="566175"/>
                  <a:pt x="222857" y="566836"/>
                  <a:pt x="226001" y="568157"/>
                </a:cubicBezTo>
                <a:cubicBezTo>
                  <a:pt x="245358" y="576253"/>
                  <a:pt x="262482" y="582448"/>
                  <a:pt x="283080" y="588478"/>
                </a:cubicBezTo>
                <a:lnTo>
                  <a:pt x="292510" y="563201"/>
                </a:lnTo>
                <a:cubicBezTo>
                  <a:pt x="281177" y="560888"/>
                  <a:pt x="268686" y="558327"/>
                  <a:pt x="257518" y="555106"/>
                </a:cubicBezTo>
                <a:lnTo>
                  <a:pt x="257518" y="554197"/>
                </a:lnTo>
                <a:cubicBezTo>
                  <a:pt x="276627" y="545606"/>
                  <a:pt x="291849" y="522559"/>
                  <a:pt x="291849" y="489765"/>
                </a:cubicBezTo>
                <a:cubicBezTo>
                  <a:pt x="291849" y="450363"/>
                  <a:pt x="267611" y="416990"/>
                  <a:pt x="223436" y="416990"/>
                </a:cubicBezTo>
                <a:close/>
                <a:moveTo>
                  <a:pt x="94801" y="416990"/>
                </a:moveTo>
                <a:cubicBezTo>
                  <a:pt x="60719" y="416990"/>
                  <a:pt x="40121" y="435824"/>
                  <a:pt x="40121" y="460440"/>
                </a:cubicBezTo>
                <a:cubicBezTo>
                  <a:pt x="40121" y="481422"/>
                  <a:pt x="55838" y="494721"/>
                  <a:pt x="79828" y="503065"/>
                </a:cubicBezTo>
                <a:cubicBezTo>
                  <a:pt x="97200" y="509260"/>
                  <a:pt x="104066" y="514381"/>
                  <a:pt x="104066" y="523385"/>
                </a:cubicBezTo>
                <a:cubicBezTo>
                  <a:pt x="104066" y="532802"/>
                  <a:pt x="96125" y="538998"/>
                  <a:pt x="81069" y="538998"/>
                </a:cubicBezTo>
                <a:cubicBezTo>
                  <a:pt x="67172" y="538998"/>
                  <a:pt x="53688" y="534537"/>
                  <a:pt x="44836" y="529994"/>
                </a:cubicBezTo>
                <a:lnTo>
                  <a:pt x="38218" y="557006"/>
                </a:lnTo>
                <a:cubicBezTo>
                  <a:pt x="46408" y="561466"/>
                  <a:pt x="62622" y="565762"/>
                  <a:pt x="79166" y="565762"/>
                </a:cubicBezTo>
                <a:cubicBezTo>
                  <a:pt x="118791" y="565762"/>
                  <a:pt x="137487" y="545193"/>
                  <a:pt x="137487" y="521072"/>
                </a:cubicBezTo>
                <a:cubicBezTo>
                  <a:pt x="137487" y="500669"/>
                  <a:pt x="125492" y="487452"/>
                  <a:pt x="99930" y="478035"/>
                </a:cubicBezTo>
                <a:cubicBezTo>
                  <a:pt x="81317" y="470931"/>
                  <a:pt x="73210" y="466884"/>
                  <a:pt x="73210" y="457632"/>
                </a:cubicBezTo>
                <a:cubicBezTo>
                  <a:pt x="73210" y="450197"/>
                  <a:pt x="79994" y="443754"/>
                  <a:pt x="94222" y="443754"/>
                </a:cubicBezTo>
                <a:cubicBezTo>
                  <a:pt x="108368" y="443754"/>
                  <a:pt x="118626" y="447802"/>
                  <a:pt x="124416" y="450610"/>
                </a:cubicBezTo>
                <a:lnTo>
                  <a:pt x="131696" y="424259"/>
                </a:lnTo>
                <a:cubicBezTo>
                  <a:pt x="123093" y="420377"/>
                  <a:pt x="111098" y="416990"/>
                  <a:pt x="94801" y="416990"/>
                </a:cubicBezTo>
                <a:close/>
                <a:moveTo>
                  <a:pt x="132046" y="288856"/>
                </a:moveTo>
                <a:lnTo>
                  <a:pt x="132046" y="311160"/>
                </a:lnTo>
                <a:cubicBezTo>
                  <a:pt x="132046" y="324707"/>
                  <a:pt x="162237" y="339907"/>
                  <a:pt x="205580" y="339907"/>
                </a:cubicBezTo>
                <a:cubicBezTo>
                  <a:pt x="249006" y="339907"/>
                  <a:pt x="279197" y="324707"/>
                  <a:pt x="279197" y="311160"/>
                </a:cubicBezTo>
                <a:lnTo>
                  <a:pt x="279197" y="288856"/>
                </a:lnTo>
                <a:cubicBezTo>
                  <a:pt x="265632" y="301247"/>
                  <a:pt x="237839" y="309095"/>
                  <a:pt x="205580" y="309095"/>
                </a:cubicBezTo>
                <a:cubicBezTo>
                  <a:pt x="173404" y="309095"/>
                  <a:pt x="145611" y="301247"/>
                  <a:pt x="132046" y="288856"/>
                </a:cubicBezTo>
                <a:close/>
                <a:moveTo>
                  <a:pt x="132046" y="244744"/>
                </a:moveTo>
                <a:lnTo>
                  <a:pt x="132046" y="267048"/>
                </a:lnTo>
                <a:cubicBezTo>
                  <a:pt x="132046" y="280596"/>
                  <a:pt x="162237" y="295795"/>
                  <a:pt x="205580" y="295795"/>
                </a:cubicBezTo>
                <a:cubicBezTo>
                  <a:pt x="249006" y="295795"/>
                  <a:pt x="279197" y="280596"/>
                  <a:pt x="279197" y="267048"/>
                </a:cubicBezTo>
                <a:lnTo>
                  <a:pt x="279197" y="244744"/>
                </a:lnTo>
                <a:cubicBezTo>
                  <a:pt x="265632" y="257135"/>
                  <a:pt x="237839" y="264983"/>
                  <a:pt x="205580" y="264983"/>
                </a:cubicBezTo>
                <a:cubicBezTo>
                  <a:pt x="173404" y="264983"/>
                  <a:pt x="145611" y="257135"/>
                  <a:pt x="132046" y="244744"/>
                </a:cubicBezTo>
                <a:close/>
                <a:moveTo>
                  <a:pt x="132046" y="202533"/>
                </a:moveTo>
                <a:lnTo>
                  <a:pt x="132046" y="222275"/>
                </a:lnTo>
                <a:cubicBezTo>
                  <a:pt x="132046" y="235906"/>
                  <a:pt x="162237" y="251023"/>
                  <a:pt x="205580" y="251023"/>
                </a:cubicBezTo>
                <a:cubicBezTo>
                  <a:pt x="249006" y="251023"/>
                  <a:pt x="279197" y="235906"/>
                  <a:pt x="279197" y="222275"/>
                </a:cubicBezTo>
                <a:lnTo>
                  <a:pt x="279197" y="202533"/>
                </a:lnTo>
                <a:cubicBezTo>
                  <a:pt x="265963" y="213767"/>
                  <a:pt x="235358" y="219549"/>
                  <a:pt x="205580" y="219549"/>
                </a:cubicBezTo>
                <a:cubicBezTo>
                  <a:pt x="175968" y="219549"/>
                  <a:pt x="145280" y="213767"/>
                  <a:pt x="132046" y="202533"/>
                </a:cubicBezTo>
                <a:close/>
                <a:moveTo>
                  <a:pt x="205580" y="154538"/>
                </a:moveTo>
                <a:cubicBezTo>
                  <a:pt x="244622" y="154538"/>
                  <a:pt x="286063" y="164864"/>
                  <a:pt x="286063" y="184029"/>
                </a:cubicBezTo>
                <a:cubicBezTo>
                  <a:pt x="286063" y="185598"/>
                  <a:pt x="285649" y="187085"/>
                  <a:pt x="285153" y="188489"/>
                </a:cubicBezTo>
                <a:lnTo>
                  <a:pt x="285318" y="188903"/>
                </a:lnTo>
                <a:cubicBezTo>
                  <a:pt x="287138" y="192124"/>
                  <a:pt x="288048" y="195346"/>
                  <a:pt x="288048" y="198567"/>
                </a:cubicBezTo>
                <a:lnTo>
                  <a:pt x="288048" y="222275"/>
                </a:lnTo>
                <a:cubicBezTo>
                  <a:pt x="288048" y="225910"/>
                  <a:pt x="286890" y="229462"/>
                  <a:pt x="284822" y="232766"/>
                </a:cubicBezTo>
                <a:lnTo>
                  <a:pt x="285070" y="233180"/>
                </a:lnTo>
                <a:cubicBezTo>
                  <a:pt x="287055" y="236566"/>
                  <a:pt x="288048" y="239953"/>
                  <a:pt x="288048" y="243340"/>
                </a:cubicBezTo>
                <a:lnTo>
                  <a:pt x="288048" y="267048"/>
                </a:lnTo>
                <a:cubicBezTo>
                  <a:pt x="288048" y="270600"/>
                  <a:pt x="286890" y="273987"/>
                  <a:pt x="284988" y="277209"/>
                </a:cubicBezTo>
                <a:lnTo>
                  <a:pt x="285070" y="277291"/>
                </a:lnTo>
                <a:cubicBezTo>
                  <a:pt x="287055" y="280678"/>
                  <a:pt x="288048" y="284065"/>
                  <a:pt x="288048" y="287452"/>
                </a:cubicBezTo>
                <a:lnTo>
                  <a:pt x="288048" y="311160"/>
                </a:lnTo>
                <a:cubicBezTo>
                  <a:pt x="288048" y="332225"/>
                  <a:pt x="251818" y="348663"/>
                  <a:pt x="205580" y="348663"/>
                </a:cubicBezTo>
                <a:cubicBezTo>
                  <a:pt x="159425" y="348663"/>
                  <a:pt x="123278" y="332225"/>
                  <a:pt x="123278" y="311160"/>
                </a:cubicBezTo>
                <a:lnTo>
                  <a:pt x="123278" y="287452"/>
                </a:lnTo>
                <a:cubicBezTo>
                  <a:pt x="123278" y="284065"/>
                  <a:pt x="124271" y="280678"/>
                  <a:pt x="126173" y="277291"/>
                </a:cubicBezTo>
                <a:lnTo>
                  <a:pt x="126256" y="277209"/>
                </a:lnTo>
                <a:cubicBezTo>
                  <a:pt x="124353" y="273987"/>
                  <a:pt x="123278" y="270600"/>
                  <a:pt x="123278" y="267048"/>
                </a:cubicBezTo>
                <a:lnTo>
                  <a:pt x="123278" y="243340"/>
                </a:lnTo>
                <a:cubicBezTo>
                  <a:pt x="123278" y="239953"/>
                  <a:pt x="124271" y="236566"/>
                  <a:pt x="126173" y="233180"/>
                </a:cubicBezTo>
                <a:lnTo>
                  <a:pt x="126421" y="232766"/>
                </a:lnTo>
                <a:cubicBezTo>
                  <a:pt x="124436" y="229462"/>
                  <a:pt x="123278" y="225910"/>
                  <a:pt x="123278" y="222275"/>
                </a:cubicBezTo>
                <a:lnTo>
                  <a:pt x="123278" y="198567"/>
                </a:lnTo>
                <a:cubicBezTo>
                  <a:pt x="123278" y="195346"/>
                  <a:pt x="124105" y="192124"/>
                  <a:pt x="125925" y="188903"/>
                </a:cubicBezTo>
                <a:lnTo>
                  <a:pt x="126090" y="188489"/>
                </a:lnTo>
                <a:cubicBezTo>
                  <a:pt x="125594" y="187085"/>
                  <a:pt x="125263" y="185598"/>
                  <a:pt x="125263" y="184029"/>
                </a:cubicBezTo>
                <a:cubicBezTo>
                  <a:pt x="125263" y="164864"/>
                  <a:pt x="166621" y="154538"/>
                  <a:pt x="205580" y="154538"/>
                </a:cubicBezTo>
                <a:close/>
                <a:moveTo>
                  <a:pt x="23824" y="23790"/>
                </a:moveTo>
                <a:lnTo>
                  <a:pt x="23824" y="403939"/>
                </a:lnTo>
                <a:lnTo>
                  <a:pt x="416927" y="403939"/>
                </a:lnTo>
                <a:lnTo>
                  <a:pt x="416927" y="157445"/>
                </a:lnTo>
                <a:lnTo>
                  <a:pt x="311702" y="157445"/>
                </a:lnTo>
                <a:cubicBezTo>
                  <a:pt x="305084" y="157445"/>
                  <a:pt x="299790" y="152076"/>
                  <a:pt x="299790" y="145550"/>
                </a:cubicBezTo>
                <a:lnTo>
                  <a:pt x="299790" y="23790"/>
                </a:lnTo>
                <a:close/>
                <a:moveTo>
                  <a:pt x="23824" y="0"/>
                </a:moveTo>
                <a:lnTo>
                  <a:pt x="311702" y="0"/>
                </a:lnTo>
                <a:cubicBezTo>
                  <a:pt x="312612" y="0"/>
                  <a:pt x="313522" y="165"/>
                  <a:pt x="314432" y="330"/>
                </a:cubicBezTo>
                <a:cubicBezTo>
                  <a:pt x="314680" y="413"/>
                  <a:pt x="314846" y="495"/>
                  <a:pt x="315094" y="578"/>
                </a:cubicBezTo>
                <a:cubicBezTo>
                  <a:pt x="315921" y="826"/>
                  <a:pt x="316666" y="1156"/>
                  <a:pt x="317410" y="1569"/>
                </a:cubicBezTo>
                <a:cubicBezTo>
                  <a:pt x="317658" y="1652"/>
                  <a:pt x="317989" y="1817"/>
                  <a:pt x="318237" y="1982"/>
                </a:cubicBezTo>
                <a:cubicBezTo>
                  <a:pt x="319065" y="2561"/>
                  <a:pt x="319892" y="3221"/>
                  <a:pt x="320554" y="3965"/>
                </a:cubicBezTo>
                <a:cubicBezTo>
                  <a:pt x="320554" y="4047"/>
                  <a:pt x="320636" y="4047"/>
                  <a:pt x="320636" y="4047"/>
                </a:cubicBezTo>
                <a:lnTo>
                  <a:pt x="437773" y="137702"/>
                </a:lnTo>
                <a:cubicBezTo>
                  <a:pt x="439676" y="139850"/>
                  <a:pt x="440586" y="142576"/>
                  <a:pt x="440668" y="145385"/>
                </a:cubicBezTo>
                <a:cubicBezTo>
                  <a:pt x="440668" y="145798"/>
                  <a:pt x="440751" y="146293"/>
                  <a:pt x="440751" y="146706"/>
                </a:cubicBezTo>
                <a:lnTo>
                  <a:pt x="440751" y="582861"/>
                </a:lnTo>
                <a:cubicBezTo>
                  <a:pt x="440751" y="595995"/>
                  <a:pt x="430080" y="606651"/>
                  <a:pt x="416927" y="606651"/>
                </a:cubicBezTo>
                <a:lnTo>
                  <a:pt x="23824" y="606651"/>
                </a:lnTo>
                <a:cubicBezTo>
                  <a:pt x="10671" y="606651"/>
                  <a:pt x="0" y="595995"/>
                  <a:pt x="0" y="582861"/>
                </a:cubicBezTo>
                <a:lnTo>
                  <a:pt x="0" y="23790"/>
                </a:lnTo>
                <a:cubicBezTo>
                  <a:pt x="0" y="10656"/>
                  <a:pt x="10671" y="0"/>
                  <a:pt x="238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3" name="json-file_136443">
            <a:extLst>
              <a:ext uri="{FF2B5EF4-FFF2-40B4-BE49-F238E27FC236}">
                <a16:creationId xmlns:a16="http://schemas.microsoft.com/office/drawing/2014/main" id="{3147BE32-4CD8-4F59-8932-5FA385F1C0CD}"/>
              </a:ext>
            </a:extLst>
          </p:cNvPr>
          <p:cNvSpPr>
            <a:spLocks noChangeAspect="1"/>
          </p:cNvSpPr>
          <p:nvPr/>
        </p:nvSpPr>
        <p:spPr bwMode="auto">
          <a:xfrm>
            <a:off x="2508249" y="1466865"/>
            <a:ext cx="319773" cy="387873"/>
          </a:xfrm>
          <a:custGeom>
            <a:avLst/>
            <a:gdLst>
              <a:gd name="connsiteX0" fmla="*/ 257538 w 455802"/>
              <a:gd name="connsiteY0" fmla="*/ 456583 h 586292"/>
              <a:gd name="connsiteX1" fmla="*/ 247652 w 455802"/>
              <a:gd name="connsiteY1" fmla="*/ 458101 h 586292"/>
              <a:gd name="connsiteX2" fmla="*/ 239288 w 455802"/>
              <a:gd name="connsiteY2" fmla="*/ 464935 h 586292"/>
              <a:gd name="connsiteX3" fmla="*/ 233205 w 455802"/>
              <a:gd name="connsiteY3" fmla="*/ 476324 h 586292"/>
              <a:gd name="connsiteX4" fmla="*/ 230923 w 455802"/>
              <a:gd name="connsiteY4" fmla="*/ 494547 h 586292"/>
              <a:gd name="connsiteX5" fmla="*/ 233205 w 455802"/>
              <a:gd name="connsiteY5" fmla="*/ 512770 h 586292"/>
              <a:gd name="connsiteX6" fmla="*/ 239288 w 455802"/>
              <a:gd name="connsiteY6" fmla="*/ 524160 h 586292"/>
              <a:gd name="connsiteX7" fmla="*/ 246892 w 455802"/>
              <a:gd name="connsiteY7" fmla="*/ 530993 h 586292"/>
              <a:gd name="connsiteX8" fmla="*/ 256777 w 455802"/>
              <a:gd name="connsiteY8" fmla="*/ 533271 h 586292"/>
              <a:gd name="connsiteX9" fmla="*/ 265902 w 455802"/>
              <a:gd name="connsiteY9" fmla="*/ 530993 h 586292"/>
              <a:gd name="connsiteX10" fmla="*/ 274267 w 455802"/>
              <a:gd name="connsiteY10" fmla="*/ 524919 h 586292"/>
              <a:gd name="connsiteX11" fmla="*/ 280350 w 455802"/>
              <a:gd name="connsiteY11" fmla="*/ 512770 h 586292"/>
              <a:gd name="connsiteX12" fmla="*/ 282631 w 455802"/>
              <a:gd name="connsiteY12" fmla="*/ 494547 h 586292"/>
              <a:gd name="connsiteX13" fmla="*/ 280350 w 455802"/>
              <a:gd name="connsiteY13" fmla="*/ 477084 h 586292"/>
              <a:gd name="connsiteX14" fmla="*/ 275027 w 455802"/>
              <a:gd name="connsiteY14" fmla="*/ 464935 h 586292"/>
              <a:gd name="connsiteX15" fmla="*/ 266663 w 455802"/>
              <a:gd name="connsiteY15" fmla="*/ 458101 h 586292"/>
              <a:gd name="connsiteX16" fmla="*/ 257538 w 455802"/>
              <a:gd name="connsiteY16" fmla="*/ 456583 h 586292"/>
              <a:gd name="connsiteX17" fmla="*/ 322875 w 455802"/>
              <a:gd name="connsiteY17" fmla="*/ 444471 h 586292"/>
              <a:gd name="connsiteX18" fmla="*/ 339566 w 455802"/>
              <a:gd name="connsiteY18" fmla="*/ 444471 h 586292"/>
              <a:gd name="connsiteX19" fmla="*/ 379776 w 455802"/>
              <a:gd name="connsiteY19" fmla="*/ 514236 h 586292"/>
              <a:gd name="connsiteX20" fmla="*/ 379776 w 455802"/>
              <a:gd name="connsiteY20" fmla="*/ 444471 h 586292"/>
              <a:gd name="connsiteX21" fmla="*/ 396466 w 455802"/>
              <a:gd name="connsiteY21" fmla="*/ 444471 h 586292"/>
              <a:gd name="connsiteX22" fmla="*/ 396466 w 455802"/>
              <a:gd name="connsiteY22" fmla="*/ 546085 h 586292"/>
              <a:gd name="connsiteX23" fmla="*/ 379776 w 455802"/>
              <a:gd name="connsiteY23" fmla="*/ 546085 h 586292"/>
              <a:gd name="connsiteX24" fmla="*/ 339566 w 455802"/>
              <a:gd name="connsiteY24" fmla="*/ 475562 h 586292"/>
              <a:gd name="connsiteX25" fmla="*/ 339566 w 455802"/>
              <a:gd name="connsiteY25" fmla="*/ 546085 h 586292"/>
              <a:gd name="connsiteX26" fmla="*/ 322875 w 455802"/>
              <a:gd name="connsiteY26" fmla="*/ 546085 h 586292"/>
              <a:gd name="connsiteX27" fmla="*/ 256777 w 455802"/>
              <a:gd name="connsiteY27" fmla="*/ 442156 h 586292"/>
              <a:gd name="connsiteX28" fmla="*/ 273506 w 455802"/>
              <a:gd name="connsiteY28" fmla="*/ 445953 h 586292"/>
              <a:gd name="connsiteX29" fmla="*/ 287194 w 455802"/>
              <a:gd name="connsiteY29" fmla="*/ 455823 h 586292"/>
              <a:gd name="connsiteX30" fmla="*/ 296319 w 455802"/>
              <a:gd name="connsiteY30" fmla="*/ 471769 h 586292"/>
              <a:gd name="connsiteX31" fmla="*/ 299360 w 455802"/>
              <a:gd name="connsiteY31" fmla="*/ 494547 h 586292"/>
              <a:gd name="connsiteX32" fmla="*/ 296319 w 455802"/>
              <a:gd name="connsiteY32" fmla="*/ 517326 h 586292"/>
              <a:gd name="connsiteX33" fmla="*/ 287194 w 455802"/>
              <a:gd name="connsiteY33" fmla="*/ 534030 h 586292"/>
              <a:gd name="connsiteX34" fmla="*/ 273506 w 455802"/>
              <a:gd name="connsiteY34" fmla="*/ 543901 h 586292"/>
              <a:gd name="connsiteX35" fmla="*/ 256777 w 455802"/>
              <a:gd name="connsiteY35" fmla="*/ 546938 h 586292"/>
              <a:gd name="connsiteX36" fmla="*/ 240048 w 455802"/>
              <a:gd name="connsiteY36" fmla="*/ 543901 h 586292"/>
              <a:gd name="connsiteX37" fmla="*/ 226361 w 455802"/>
              <a:gd name="connsiteY37" fmla="*/ 534030 h 586292"/>
              <a:gd name="connsiteX38" fmla="*/ 217236 w 455802"/>
              <a:gd name="connsiteY38" fmla="*/ 517326 h 586292"/>
              <a:gd name="connsiteX39" fmla="*/ 214194 w 455802"/>
              <a:gd name="connsiteY39" fmla="*/ 494547 h 586292"/>
              <a:gd name="connsiteX40" fmla="*/ 217236 w 455802"/>
              <a:gd name="connsiteY40" fmla="*/ 471769 h 586292"/>
              <a:gd name="connsiteX41" fmla="*/ 226361 w 455802"/>
              <a:gd name="connsiteY41" fmla="*/ 455823 h 586292"/>
              <a:gd name="connsiteX42" fmla="*/ 240048 w 455802"/>
              <a:gd name="connsiteY42" fmla="*/ 445953 h 586292"/>
              <a:gd name="connsiteX43" fmla="*/ 256777 w 455802"/>
              <a:gd name="connsiteY43" fmla="*/ 442156 h 586292"/>
              <a:gd name="connsiteX44" fmla="*/ 171700 w 455802"/>
              <a:gd name="connsiteY44" fmla="*/ 442156 h 586292"/>
              <a:gd name="connsiteX45" fmla="*/ 184632 w 455802"/>
              <a:gd name="connsiteY45" fmla="*/ 443675 h 586292"/>
              <a:gd name="connsiteX46" fmla="*/ 194521 w 455802"/>
              <a:gd name="connsiteY46" fmla="*/ 447471 h 586292"/>
              <a:gd name="connsiteX47" fmla="*/ 193000 w 455802"/>
              <a:gd name="connsiteY47" fmla="*/ 451268 h 586292"/>
              <a:gd name="connsiteX48" fmla="*/ 190718 w 455802"/>
              <a:gd name="connsiteY48" fmla="*/ 455064 h 586292"/>
              <a:gd name="connsiteX49" fmla="*/ 189196 w 455802"/>
              <a:gd name="connsiteY49" fmla="*/ 458861 h 586292"/>
              <a:gd name="connsiteX50" fmla="*/ 188436 w 455802"/>
              <a:gd name="connsiteY50" fmla="*/ 459620 h 586292"/>
              <a:gd name="connsiteX51" fmla="*/ 186154 w 455802"/>
              <a:gd name="connsiteY51" fmla="*/ 458861 h 586292"/>
              <a:gd name="connsiteX52" fmla="*/ 183871 w 455802"/>
              <a:gd name="connsiteY52" fmla="*/ 457342 h 586292"/>
              <a:gd name="connsiteX53" fmla="*/ 178546 w 455802"/>
              <a:gd name="connsiteY53" fmla="*/ 456583 h 586292"/>
              <a:gd name="connsiteX54" fmla="*/ 170178 w 455802"/>
              <a:gd name="connsiteY54" fmla="*/ 456583 h 586292"/>
              <a:gd name="connsiteX55" fmla="*/ 164853 w 455802"/>
              <a:gd name="connsiteY55" fmla="*/ 458101 h 586292"/>
              <a:gd name="connsiteX56" fmla="*/ 160289 w 455802"/>
              <a:gd name="connsiteY56" fmla="*/ 461138 h 586292"/>
              <a:gd name="connsiteX57" fmla="*/ 157246 w 455802"/>
              <a:gd name="connsiteY57" fmla="*/ 465694 h 586292"/>
              <a:gd name="connsiteX58" fmla="*/ 156486 w 455802"/>
              <a:gd name="connsiteY58" fmla="*/ 470250 h 586292"/>
              <a:gd name="connsiteX59" fmla="*/ 159528 w 455802"/>
              <a:gd name="connsiteY59" fmla="*/ 479361 h 586292"/>
              <a:gd name="connsiteX60" fmla="*/ 167136 w 455802"/>
              <a:gd name="connsiteY60" fmla="*/ 485436 h 586292"/>
              <a:gd name="connsiteX61" fmla="*/ 177786 w 455802"/>
              <a:gd name="connsiteY61" fmla="*/ 489992 h 586292"/>
              <a:gd name="connsiteX62" fmla="*/ 187675 w 455802"/>
              <a:gd name="connsiteY62" fmla="*/ 496066 h 586292"/>
              <a:gd name="connsiteX63" fmla="*/ 196043 w 455802"/>
              <a:gd name="connsiteY63" fmla="*/ 505177 h 586292"/>
              <a:gd name="connsiteX64" fmla="*/ 199086 w 455802"/>
              <a:gd name="connsiteY64" fmla="*/ 518085 h 586292"/>
              <a:gd name="connsiteX65" fmla="*/ 196804 w 455802"/>
              <a:gd name="connsiteY65" fmla="*/ 528715 h 586292"/>
              <a:gd name="connsiteX66" fmla="*/ 190718 w 455802"/>
              <a:gd name="connsiteY66" fmla="*/ 537827 h 586292"/>
              <a:gd name="connsiteX67" fmla="*/ 180068 w 455802"/>
              <a:gd name="connsiteY67" fmla="*/ 544660 h 586292"/>
              <a:gd name="connsiteX68" fmla="*/ 166375 w 455802"/>
              <a:gd name="connsiteY68" fmla="*/ 546938 h 586292"/>
              <a:gd name="connsiteX69" fmla="*/ 159528 w 455802"/>
              <a:gd name="connsiteY69" fmla="*/ 546179 h 586292"/>
              <a:gd name="connsiteX70" fmla="*/ 152682 w 455802"/>
              <a:gd name="connsiteY70" fmla="*/ 545420 h 586292"/>
              <a:gd name="connsiteX71" fmla="*/ 145075 w 455802"/>
              <a:gd name="connsiteY71" fmla="*/ 543142 h 586292"/>
              <a:gd name="connsiteX72" fmla="*/ 139750 w 455802"/>
              <a:gd name="connsiteY72" fmla="*/ 539345 h 586292"/>
              <a:gd name="connsiteX73" fmla="*/ 142793 w 455802"/>
              <a:gd name="connsiteY73" fmla="*/ 527197 h 586292"/>
              <a:gd name="connsiteX74" fmla="*/ 147357 w 455802"/>
              <a:gd name="connsiteY74" fmla="*/ 529475 h 586292"/>
              <a:gd name="connsiteX75" fmla="*/ 153443 w 455802"/>
              <a:gd name="connsiteY75" fmla="*/ 531752 h 586292"/>
              <a:gd name="connsiteX76" fmla="*/ 160289 w 455802"/>
              <a:gd name="connsiteY76" fmla="*/ 533271 h 586292"/>
              <a:gd name="connsiteX77" fmla="*/ 166375 w 455802"/>
              <a:gd name="connsiteY77" fmla="*/ 533271 h 586292"/>
              <a:gd name="connsiteX78" fmla="*/ 179307 w 455802"/>
              <a:gd name="connsiteY78" fmla="*/ 529475 h 586292"/>
              <a:gd name="connsiteX79" fmla="*/ 183871 w 455802"/>
              <a:gd name="connsiteY79" fmla="*/ 518085 h 586292"/>
              <a:gd name="connsiteX80" fmla="*/ 180068 w 455802"/>
              <a:gd name="connsiteY80" fmla="*/ 509733 h 586292"/>
              <a:gd name="connsiteX81" fmla="*/ 172461 w 455802"/>
              <a:gd name="connsiteY81" fmla="*/ 503659 h 586292"/>
              <a:gd name="connsiteX82" fmla="*/ 161811 w 455802"/>
              <a:gd name="connsiteY82" fmla="*/ 498344 h 586292"/>
              <a:gd name="connsiteX83" fmla="*/ 151921 w 455802"/>
              <a:gd name="connsiteY83" fmla="*/ 492269 h 586292"/>
              <a:gd name="connsiteX84" fmla="*/ 143553 w 455802"/>
              <a:gd name="connsiteY84" fmla="*/ 483158 h 586292"/>
              <a:gd name="connsiteX85" fmla="*/ 140510 w 455802"/>
              <a:gd name="connsiteY85" fmla="*/ 471009 h 586292"/>
              <a:gd name="connsiteX86" fmla="*/ 142793 w 455802"/>
              <a:gd name="connsiteY86" fmla="*/ 458861 h 586292"/>
              <a:gd name="connsiteX87" fmla="*/ 149639 w 455802"/>
              <a:gd name="connsiteY87" fmla="*/ 449749 h 586292"/>
              <a:gd name="connsiteX88" fmla="*/ 159528 w 455802"/>
              <a:gd name="connsiteY88" fmla="*/ 444434 h 586292"/>
              <a:gd name="connsiteX89" fmla="*/ 171700 w 455802"/>
              <a:gd name="connsiteY89" fmla="*/ 442156 h 586292"/>
              <a:gd name="connsiteX90" fmla="*/ 99531 w 455802"/>
              <a:gd name="connsiteY90" fmla="*/ 442156 h 586292"/>
              <a:gd name="connsiteX91" fmla="*/ 116235 w 455802"/>
              <a:gd name="connsiteY91" fmla="*/ 442156 h 586292"/>
              <a:gd name="connsiteX92" fmla="*/ 116235 w 455802"/>
              <a:gd name="connsiteY92" fmla="*/ 521882 h 586292"/>
              <a:gd name="connsiteX93" fmla="*/ 113957 w 455802"/>
              <a:gd name="connsiteY93" fmla="*/ 534030 h 586292"/>
              <a:gd name="connsiteX94" fmla="*/ 107124 w 455802"/>
              <a:gd name="connsiteY94" fmla="*/ 541623 h 586292"/>
              <a:gd name="connsiteX95" fmla="*/ 96494 w 455802"/>
              <a:gd name="connsiteY95" fmla="*/ 545420 h 586292"/>
              <a:gd name="connsiteX96" fmla="*/ 85105 w 455802"/>
              <a:gd name="connsiteY96" fmla="*/ 546938 h 586292"/>
              <a:gd name="connsiteX97" fmla="*/ 77512 w 455802"/>
              <a:gd name="connsiteY97" fmla="*/ 546179 h 586292"/>
              <a:gd name="connsiteX98" fmla="*/ 69160 w 455802"/>
              <a:gd name="connsiteY98" fmla="*/ 544660 h 586292"/>
              <a:gd name="connsiteX99" fmla="*/ 60808 w 455802"/>
              <a:gd name="connsiteY99" fmla="*/ 541623 h 586292"/>
              <a:gd name="connsiteX100" fmla="*/ 53975 w 455802"/>
              <a:gd name="connsiteY100" fmla="*/ 537827 h 586292"/>
              <a:gd name="connsiteX101" fmla="*/ 60808 w 455802"/>
              <a:gd name="connsiteY101" fmla="*/ 526437 h 586292"/>
              <a:gd name="connsiteX102" fmla="*/ 65364 w 455802"/>
              <a:gd name="connsiteY102" fmla="*/ 528715 h 586292"/>
              <a:gd name="connsiteX103" fmla="*/ 70679 w 455802"/>
              <a:gd name="connsiteY103" fmla="*/ 530234 h 586292"/>
              <a:gd name="connsiteX104" fmla="*/ 76753 w 455802"/>
              <a:gd name="connsiteY104" fmla="*/ 531752 h 586292"/>
              <a:gd name="connsiteX105" fmla="*/ 83586 w 455802"/>
              <a:gd name="connsiteY105" fmla="*/ 532512 h 586292"/>
              <a:gd name="connsiteX106" fmla="*/ 94975 w 455802"/>
              <a:gd name="connsiteY106" fmla="*/ 529475 h 586292"/>
              <a:gd name="connsiteX107" fmla="*/ 99531 w 455802"/>
              <a:gd name="connsiteY107" fmla="*/ 520363 h 586292"/>
              <a:gd name="connsiteX108" fmla="*/ 19751 w 455802"/>
              <a:gd name="connsiteY108" fmla="*/ 414880 h 586292"/>
              <a:gd name="connsiteX109" fmla="*/ 19751 w 455802"/>
              <a:gd name="connsiteY109" fmla="*/ 561263 h 586292"/>
              <a:gd name="connsiteX110" fmla="*/ 22790 w 455802"/>
              <a:gd name="connsiteY110" fmla="*/ 565814 h 586292"/>
              <a:gd name="connsiteX111" fmla="*/ 25069 w 455802"/>
              <a:gd name="connsiteY111" fmla="*/ 566572 h 586292"/>
              <a:gd name="connsiteX112" fmla="*/ 430733 w 455802"/>
              <a:gd name="connsiteY112" fmla="*/ 566572 h 586292"/>
              <a:gd name="connsiteX113" fmla="*/ 432252 w 455802"/>
              <a:gd name="connsiteY113" fmla="*/ 565814 h 586292"/>
              <a:gd name="connsiteX114" fmla="*/ 435291 w 455802"/>
              <a:gd name="connsiteY114" fmla="*/ 561263 h 586292"/>
              <a:gd name="connsiteX115" fmla="*/ 435291 w 455802"/>
              <a:gd name="connsiteY115" fmla="*/ 414880 h 586292"/>
              <a:gd name="connsiteX116" fmla="*/ 222601 w 455802"/>
              <a:gd name="connsiteY116" fmla="*/ 252573 h 586292"/>
              <a:gd name="connsiteX117" fmla="*/ 232470 w 455802"/>
              <a:gd name="connsiteY117" fmla="*/ 263190 h 586292"/>
              <a:gd name="connsiteX118" fmla="*/ 232470 w 455802"/>
              <a:gd name="connsiteY118" fmla="*/ 293522 h 586292"/>
              <a:gd name="connsiteX119" fmla="*/ 222601 w 455802"/>
              <a:gd name="connsiteY119" fmla="*/ 303380 h 586292"/>
              <a:gd name="connsiteX120" fmla="*/ 212732 w 455802"/>
              <a:gd name="connsiteY120" fmla="*/ 293522 h 586292"/>
              <a:gd name="connsiteX121" fmla="*/ 212732 w 455802"/>
              <a:gd name="connsiteY121" fmla="*/ 263190 h 586292"/>
              <a:gd name="connsiteX122" fmla="*/ 222601 w 455802"/>
              <a:gd name="connsiteY122" fmla="*/ 252573 h 586292"/>
              <a:gd name="connsiteX123" fmla="*/ 222601 w 455802"/>
              <a:gd name="connsiteY123" fmla="*/ 182028 h 586292"/>
              <a:gd name="connsiteX124" fmla="*/ 237831 w 455802"/>
              <a:gd name="connsiteY124" fmla="*/ 197197 h 586292"/>
              <a:gd name="connsiteX125" fmla="*/ 222601 w 455802"/>
              <a:gd name="connsiteY125" fmla="*/ 212366 h 586292"/>
              <a:gd name="connsiteX126" fmla="*/ 207371 w 455802"/>
              <a:gd name="connsiteY126" fmla="*/ 197197 h 586292"/>
              <a:gd name="connsiteX127" fmla="*/ 222601 w 455802"/>
              <a:gd name="connsiteY127" fmla="*/ 182028 h 586292"/>
              <a:gd name="connsiteX128" fmla="*/ 151925 w 455802"/>
              <a:gd name="connsiteY128" fmla="*/ 131221 h 586292"/>
              <a:gd name="connsiteX129" fmla="*/ 161803 w 455802"/>
              <a:gd name="connsiteY129" fmla="*/ 141839 h 586292"/>
              <a:gd name="connsiteX130" fmla="*/ 151925 w 455802"/>
              <a:gd name="connsiteY130" fmla="*/ 151698 h 586292"/>
              <a:gd name="connsiteX131" fmla="*/ 141287 w 455802"/>
              <a:gd name="connsiteY131" fmla="*/ 161557 h 586292"/>
              <a:gd name="connsiteX132" fmla="*/ 141287 w 455802"/>
              <a:gd name="connsiteY132" fmla="*/ 202512 h 586292"/>
              <a:gd name="connsiteX133" fmla="*/ 127609 w 455802"/>
              <a:gd name="connsiteY133" fmla="*/ 232848 h 586292"/>
              <a:gd name="connsiteX134" fmla="*/ 141287 w 455802"/>
              <a:gd name="connsiteY134" fmla="*/ 263186 h 586292"/>
              <a:gd name="connsiteX135" fmla="*/ 141287 w 455802"/>
              <a:gd name="connsiteY135" fmla="*/ 303382 h 586292"/>
              <a:gd name="connsiteX136" fmla="*/ 151925 w 455802"/>
              <a:gd name="connsiteY136" fmla="*/ 313241 h 586292"/>
              <a:gd name="connsiteX137" fmla="*/ 161803 w 455802"/>
              <a:gd name="connsiteY137" fmla="*/ 323859 h 586292"/>
              <a:gd name="connsiteX138" fmla="*/ 151925 w 455802"/>
              <a:gd name="connsiteY138" fmla="*/ 333718 h 586292"/>
              <a:gd name="connsiteX139" fmla="*/ 121530 w 455802"/>
              <a:gd name="connsiteY139" fmla="*/ 303382 h 586292"/>
              <a:gd name="connsiteX140" fmla="*/ 121530 w 455802"/>
              <a:gd name="connsiteY140" fmla="*/ 263186 h 586292"/>
              <a:gd name="connsiteX141" fmla="*/ 101014 w 455802"/>
              <a:gd name="connsiteY141" fmla="*/ 242708 h 586292"/>
              <a:gd name="connsiteX142" fmla="*/ 91136 w 455802"/>
              <a:gd name="connsiteY142" fmla="*/ 232848 h 586292"/>
              <a:gd name="connsiteX143" fmla="*/ 101014 w 455802"/>
              <a:gd name="connsiteY143" fmla="*/ 222231 h 586292"/>
              <a:gd name="connsiteX144" fmla="*/ 121530 w 455802"/>
              <a:gd name="connsiteY144" fmla="*/ 202512 h 586292"/>
              <a:gd name="connsiteX145" fmla="*/ 121530 w 455802"/>
              <a:gd name="connsiteY145" fmla="*/ 161557 h 586292"/>
              <a:gd name="connsiteX146" fmla="*/ 151925 w 455802"/>
              <a:gd name="connsiteY146" fmla="*/ 131221 h 586292"/>
              <a:gd name="connsiteX147" fmla="*/ 334255 w 455802"/>
              <a:gd name="connsiteY147" fmla="*/ 36406 h 586292"/>
              <a:gd name="connsiteX148" fmla="*/ 334255 w 455802"/>
              <a:gd name="connsiteY148" fmla="*/ 121354 h 586292"/>
              <a:gd name="connsiteX149" fmla="*/ 419338 w 455802"/>
              <a:gd name="connsiteY149" fmla="*/ 121354 h 586292"/>
              <a:gd name="connsiteX150" fmla="*/ 25069 w 455802"/>
              <a:gd name="connsiteY150" fmla="*/ 20478 h 586292"/>
              <a:gd name="connsiteX151" fmla="*/ 19751 w 455802"/>
              <a:gd name="connsiteY151" fmla="*/ 29580 h 586292"/>
              <a:gd name="connsiteX152" fmla="*/ 19751 w 455802"/>
              <a:gd name="connsiteY152" fmla="*/ 394401 h 586292"/>
              <a:gd name="connsiteX153" fmla="*/ 435291 w 455802"/>
              <a:gd name="connsiteY153" fmla="*/ 394401 h 586292"/>
              <a:gd name="connsiteX154" fmla="*/ 435291 w 455802"/>
              <a:gd name="connsiteY154" fmla="*/ 141074 h 586292"/>
              <a:gd name="connsiteX155" fmla="*/ 431493 w 455802"/>
              <a:gd name="connsiteY155" fmla="*/ 141832 h 586292"/>
              <a:gd name="connsiteX156" fmla="*/ 316023 w 455802"/>
              <a:gd name="connsiteY156" fmla="*/ 141832 h 586292"/>
              <a:gd name="connsiteX157" fmla="*/ 323620 w 455802"/>
              <a:gd name="connsiteY157" fmla="*/ 161552 h 586292"/>
              <a:gd name="connsiteX158" fmla="*/ 323620 w 455802"/>
              <a:gd name="connsiteY158" fmla="*/ 202509 h 586292"/>
              <a:gd name="connsiteX159" fmla="*/ 344131 w 455802"/>
              <a:gd name="connsiteY159" fmla="*/ 222229 h 586292"/>
              <a:gd name="connsiteX160" fmla="*/ 354006 w 455802"/>
              <a:gd name="connsiteY160" fmla="*/ 232848 h 586292"/>
              <a:gd name="connsiteX161" fmla="*/ 344131 w 455802"/>
              <a:gd name="connsiteY161" fmla="*/ 242708 h 586292"/>
              <a:gd name="connsiteX162" fmla="*/ 323620 w 455802"/>
              <a:gd name="connsiteY162" fmla="*/ 263187 h 586292"/>
              <a:gd name="connsiteX163" fmla="*/ 323620 w 455802"/>
              <a:gd name="connsiteY163" fmla="*/ 303385 h 586292"/>
              <a:gd name="connsiteX164" fmla="*/ 293233 w 455802"/>
              <a:gd name="connsiteY164" fmla="*/ 333724 h 586292"/>
              <a:gd name="connsiteX165" fmla="*/ 283357 w 455802"/>
              <a:gd name="connsiteY165" fmla="*/ 323864 h 586292"/>
              <a:gd name="connsiteX166" fmla="*/ 293233 w 455802"/>
              <a:gd name="connsiteY166" fmla="*/ 313246 h 586292"/>
              <a:gd name="connsiteX167" fmla="*/ 303868 w 455802"/>
              <a:gd name="connsiteY167" fmla="*/ 303385 h 586292"/>
              <a:gd name="connsiteX168" fmla="*/ 303868 w 455802"/>
              <a:gd name="connsiteY168" fmla="*/ 263187 h 586292"/>
              <a:gd name="connsiteX169" fmla="*/ 317542 w 455802"/>
              <a:gd name="connsiteY169" fmla="*/ 232848 h 586292"/>
              <a:gd name="connsiteX170" fmla="*/ 303868 w 455802"/>
              <a:gd name="connsiteY170" fmla="*/ 202509 h 586292"/>
              <a:gd name="connsiteX171" fmla="*/ 303868 w 455802"/>
              <a:gd name="connsiteY171" fmla="*/ 161552 h 586292"/>
              <a:gd name="connsiteX172" fmla="*/ 293233 w 455802"/>
              <a:gd name="connsiteY172" fmla="*/ 151692 h 586292"/>
              <a:gd name="connsiteX173" fmla="*/ 283357 w 455802"/>
              <a:gd name="connsiteY173" fmla="*/ 141832 h 586292"/>
              <a:gd name="connsiteX174" fmla="*/ 293233 w 455802"/>
              <a:gd name="connsiteY174" fmla="*/ 131214 h 586292"/>
              <a:gd name="connsiteX175" fmla="*/ 313744 w 455802"/>
              <a:gd name="connsiteY175" fmla="*/ 139557 h 586292"/>
              <a:gd name="connsiteX176" fmla="*/ 313744 w 455802"/>
              <a:gd name="connsiteY176" fmla="*/ 24271 h 586292"/>
              <a:gd name="connsiteX177" fmla="*/ 314504 w 455802"/>
              <a:gd name="connsiteY177" fmla="*/ 20478 h 586292"/>
              <a:gd name="connsiteX178" fmla="*/ 25069 w 455802"/>
              <a:gd name="connsiteY178" fmla="*/ 0 h 586292"/>
              <a:gd name="connsiteX179" fmla="*/ 318302 w 455802"/>
              <a:gd name="connsiteY179" fmla="*/ 0 h 586292"/>
              <a:gd name="connsiteX180" fmla="*/ 331976 w 455802"/>
              <a:gd name="connsiteY180" fmla="*/ 5309 h 586292"/>
              <a:gd name="connsiteX181" fmla="*/ 339573 w 455802"/>
              <a:gd name="connsiteY181" fmla="*/ 13652 h 586292"/>
              <a:gd name="connsiteX182" fmla="*/ 436051 w 455802"/>
              <a:gd name="connsiteY182" fmla="*/ 109218 h 586292"/>
              <a:gd name="connsiteX183" fmla="*/ 449725 w 455802"/>
              <a:gd name="connsiteY183" fmla="*/ 122871 h 586292"/>
              <a:gd name="connsiteX184" fmla="*/ 455802 w 455802"/>
              <a:gd name="connsiteY184" fmla="*/ 141074 h 586292"/>
              <a:gd name="connsiteX185" fmla="*/ 455802 w 455802"/>
              <a:gd name="connsiteY185" fmla="*/ 394401 h 586292"/>
              <a:gd name="connsiteX186" fmla="*/ 455802 w 455802"/>
              <a:gd name="connsiteY186" fmla="*/ 561263 h 586292"/>
              <a:gd name="connsiteX187" fmla="*/ 455802 w 455802"/>
              <a:gd name="connsiteY187" fmla="*/ 566572 h 586292"/>
              <a:gd name="connsiteX188" fmla="*/ 436810 w 455802"/>
              <a:gd name="connsiteY188" fmla="*/ 585534 h 586292"/>
              <a:gd name="connsiteX189" fmla="*/ 435291 w 455802"/>
              <a:gd name="connsiteY189" fmla="*/ 586292 h 586292"/>
              <a:gd name="connsiteX190" fmla="*/ 430733 w 455802"/>
              <a:gd name="connsiteY190" fmla="*/ 586292 h 586292"/>
              <a:gd name="connsiteX191" fmla="*/ 25069 w 455802"/>
              <a:gd name="connsiteY191" fmla="*/ 586292 h 586292"/>
              <a:gd name="connsiteX192" fmla="*/ 19751 w 455802"/>
              <a:gd name="connsiteY192" fmla="*/ 586292 h 586292"/>
              <a:gd name="connsiteX193" fmla="*/ 18232 w 455802"/>
              <a:gd name="connsiteY193" fmla="*/ 585534 h 586292"/>
              <a:gd name="connsiteX194" fmla="*/ 0 w 455802"/>
              <a:gd name="connsiteY194" fmla="*/ 566572 h 586292"/>
              <a:gd name="connsiteX195" fmla="*/ 0 w 455802"/>
              <a:gd name="connsiteY195" fmla="*/ 561263 h 586292"/>
              <a:gd name="connsiteX196" fmla="*/ 0 w 455802"/>
              <a:gd name="connsiteY196" fmla="*/ 394401 h 586292"/>
              <a:gd name="connsiteX197" fmla="*/ 0 w 455802"/>
              <a:gd name="connsiteY197" fmla="*/ 29580 h 586292"/>
              <a:gd name="connsiteX198" fmla="*/ 25069 w 455802"/>
              <a:gd name="connsiteY19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455802" h="586292">
                <a:moveTo>
                  <a:pt x="257538" y="456583"/>
                </a:moveTo>
                <a:cubicBezTo>
                  <a:pt x="253736" y="456583"/>
                  <a:pt x="250694" y="456583"/>
                  <a:pt x="247652" y="458101"/>
                </a:cubicBezTo>
                <a:cubicBezTo>
                  <a:pt x="244611" y="459620"/>
                  <a:pt x="241569" y="461898"/>
                  <a:pt x="239288" y="464935"/>
                </a:cubicBezTo>
                <a:cubicBezTo>
                  <a:pt x="237007" y="467972"/>
                  <a:pt x="234725" y="471769"/>
                  <a:pt x="233205" y="476324"/>
                </a:cubicBezTo>
                <a:cubicBezTo>
                  <a:pt x="231684" y="481639"/>
                  <a:pt x="231684" y="487714"/>
                  <a:pt x="230923" y="494547"/>
                </a:cubicBezTo>
                <a:cubicBezTo>
                  <a:pt x="231684" y="501381"/>
                  <a:pt x="231684" y="507455"/>
                  <a:pt x="233205" y="512770"/>
                </a:cubicBezTo>
                <a:cubicBezTo>
                  <a:pt x="234725" y="517326"/>
                  <a:pt x="236246" y="521122"/>
                  <a:pt x="239288" y="524160"/>
                </a:cubicBezTo>
                <a:cubicBezTo>
                  <a:pt x="241569" y="527197"/>
                  <a:pt x="243850" y="529475"/>
                  <a:pt x="246892" y="530993"/>
                </a:cubicBezTo>
                <a:cubicBezTo>
                  <a:pt x="249934" y="532512"/>
                  <a:pt x="252975" y="533271"/>
                  <a:pt x="256777" y="533271"/>
                </a:cubicBezTo>
                <a:cubicBezTo>
                  <a:pt x="259819" y="533271"/>
                  <a:pt x="262861" y="532512"/>
                  <a:pt x="265902" y="530993"/>
                </a:cubicBezTo>
                <a:cubicBezTo>
                  <a:pt x="269704" y="530234"/>
                  <a:pt x="271985" y="527956"/>
                  <a:pt x="274267" y="524919"/>
                </a:cubicBezTo>
                <a:cubicBezTo>
                  <a:pt x="277308" y="521882"/>
                  <a:pt x="278829" y="517326"/>
                  <a:pt x="280350" y="512770"/>
                </a:cubicBezTo>
                <a:cubicBezTo>
                  <a:pt x="281871" y="507455"/>
                  <a:pt x="282631" y="502140"/>
                  <a:pt x="282631" y="494547"/>
                </a:cubicBezTo>
                <a:cubicBezTo>
                  <a:pt x="282631" y="487714"/>
                  <a:pt x="281871" y="481639"/>
                  <a:pt x="280350" y="477084"/>
                </a:cubicBezTo>
                <a:cubicBezTo>
                  <a:pt x="278829" y="472528"/>
                  <a:pt x="277308" y="467972"/>
                  <a:pt x="275027" y="464935"/>
                </a:cubicBezTo>
                <a:cubicBezTo>
                  <a:pt x="272746" y="461898"/>
                  <a:pt x="269704" y="459620"/>
                  <a:pt x="266663" y="458101"/>
                </a:cubicBezTo>
                <a:cubicBezTo>
                  <a:pt x="263621" y="456583"/>
                  <a:pt x="260579" y="456583"/>
                  <a:pt x="257538" y="456583"/>
                </a:cubicBezTo>
                <a:close/>
                <a:moveTo>
                  <a:pt x="322875" y="444471"/>
                </a:moveTo>
                <a:lnTo>
                  <a:pt x="339566" y="444471"/>
                </a:lnTo>
                <a:lnTo>
                  <a:pt x="379776" y="514236"/>
                </a:lnTo>
                <a:lnTo>
                  <a:pt x="379776" y="444471"/>
                </a:lnTo>
                <a:lnTo>
                  <a:pt x="396466" y="444471"/>
                </a:lnTo>
                <a:lnTo>
                  <a:pt x="396466" y="546085"/>
                </a:lnTo>
                <a:lnTo>
                  <a:pt x="379776" y="546085"/>
                </a:lnTo>
                <a:lnTo>
                  <a:pt x="339566" y="475562"/>
                </a:lnTo>
                <a:lnTo>
                  <a:pt x="339566" y="546085"/>
                </a:lnTo>
                <a:lnTo>
                  <a:pt x="322875" y="546085"/>
                </a:lnTo>
                <a:close/>
                <a:moveTo>
                  <a:pt x="256777" y="442156"/>
                </a:moveTo>
                <a:cubicBezTo>
                  <a:pt x="262861" y="442156"/>
                  <a:pt x="268944" y="443675"/>
                  <a:pt x="273506" y="445953"/>
                </a:cubicBezTo>
                <a:cubicBezTo>
                  <a:pt x="278829" y="448231"/>
                  <a:pt x="283392" y="451268"/>
                  <a:pt x="287194" y="455823"/>
                </a:cubicBezTo>
                <a:cubicBezTo>
                  <a:pt x="290996" y="460379"/>
                  <a:pt x="294037" y="465694"/>
                  <a:pt x="296319" y="471769"/>
                </a:cubicBezTo>
                <a:cubicBezTo>
                  <a:pt x="298600" y="478602"/>
                  <a:pt x="299360" y="486195"/>
                  <a:pt x="299360" y="494547"/>
                </a:cubicBezTo>
                <a:cubicBezTo>
                  <a:pt x="299360" y="502899"/>
                  <a:pt x="298600" y="510492"/>
                  <a:pt x="296319" y="517326"/>
                </a:cubicBezTo>
                <a:cubicBezTo>
                  <a:pt x="294037" y="524160"/>
                  <a:pt x="290996" y="529475"/>
                  <a:pt x="287194" y="534030"/>
                </a:cubicBezTo>
                <a:cubicBezTo>
                  <a:pt x="283392" y="537827"/>
                  <a:pt x="278829" y="541623"/>
                  <a:pt x="273506" y="543901"/>
                </a:cubicBezTo>
                <a:cubicBezTo>
                  <a:pt x="268944" y="545420"/>
                  <a:pt x="262861" y="546938"/>
                  <a:pt x="256777" y="546938"/>
                </a:cubicBezTo>
                <a:cubicBezTo>
                  <a:pt x="250694" y="546938"/>
                  <a:pt x="245371" y="545420"/>
                  <a:pt x="240048" y="543901"/>
                </a:cubicBezTo>
                <a:cubicBezTo>
                  <a:pt x="234725" y="541623"/>
                  <a:pt x="230163" y="537827"/>
                  <a:pt x="226361" y="534030"/>
                </a:cubicBezTo>
                <a:cubicBezTo>
                  <a:pt x="222559" y="529475"/>
                  <a:pt x="219517" y="524160"/>
                  <a:pt x="217236" y="517326"/>
                </a:cubicBezTo>
                <a:cubicBezTo>
                  <a:pt x="215715" y="510492"/>
                  <a:pt x="214194" y="502899"/>
                  <a:pt x="214194" y="494547"/>
                </a:cubicBezTo>
                <a:cubicBezTo>
                  <a:pt x="214194" y="486195"/>
                  <a:pt x="215715" y="478602"/>
                  <a:pt x="217236" y="471769"/>
                </a:cubicBezTo>
                <a:cubicBezTo>
                  <a:pt x="219517" y="465694"/>
                  <a:pt x="222559" y="460379"/>
                  <a:pt x="226361" y="455823"/>
                </a:cubicBezTo>
                <a:cubicBezTo>
                  <a:pt x="230163" y="451268"/>
                  <a:pt x="234725" y="448231"/>
                  <a:pt x="240048" y="445953"/>
                </a:cubicBezTo>
                <a:cubicBezTo>
                  <a:pt x="245371" y="443675"/>
                  <a:pt x="250694" y="442156"/>
                  <a:pt x="256777" y="442156"/>
                </a:cubicBezTo>
                <a:close/>
                <a:moveTo>
                  <a:pt x="171700" y="442156"/>
                </a:moveTo>
                <a:cubicBezTo>
                  <a:pt x="175503" y="442156"/>
                  <a:pt x="180068" y="442916"/>
                  <a:pt x="184632" y="443675"/>
                </a:cubicBezTo>
                <a:cubicBezTo>
                  <a:pt x="188436" y="444434"/>
                  <a:pt x="192239" y="445953"/>
                  <a:pt x="194521" y="447471"/>
                </a:cubicBezTo>
                <a:cubicBezTo>
                  <a:pt x="194521" y="448990"/>
                  <a:pt x="193761" y="449749"/>
                  <a:pt x="193000" y="451268"/>
                </a:cubicBezTo>
                <a:cubicBezTo>
                  <a:pt x="192239" y="452786"/>
                  <a:pt x="191479" y="454305"/>
                  <a:pt x="190718" y="455064"/>
                </a:cubicBezTo>
                <a:cubicBezTo>
                  <a:pt x="189957" y="456583"/>
                  <a:pt x="189957" y="458101"/>
                  <a:pt x="189196" y="458861"/>
                </a:cubicBezTo>
                <a:cubicBezTo>
                  <a:pt x="188436" y="459620"/>
                  <a:pt x="188436" y="459620"/>
                  <a:pt x="188436" y="459620"/>
                </a:cubicBezTo>
                <a:cubicBezTo>
                  <a:pt x="187675" y="459620"/>
                  <a:pt x="186914" y="459620"/>
                  <a:pt x="186154" y="458861"/>
                </a:cubicBezTo>
                <a:cubicBezTo>
                  <a:pt x="186154" y="458101"/>
                  <a:pt x="184632" y="458101"/>
                  <a:pt x="183871" y="457342"/>
                </a:cubicBezTo>
                <a:cubicBezTo>
                  <a:pt x="182350" y="457342"/>
                  <a:pt x="180829" y="456583"/>
                  <a:pt x="178546" y="456583"/>
                </a:cubicBezTo>
                <a:cubicBezTo>
                  <a:pt x="176264" y="456583"/>
                  <a:pt x="173221" y="456583"/>
                  <a:pt x="170178" y="456583"/>
                </a:cubicBezTo>
                <a:cubicBezTo>
                  <a:pt x="168657" y="456583"/>
                  <a:pt x="166375" y="457342"/>
                  <a:pt x="164853" y="458101"/>
                </a:cubicBezTo>
                <a:cubicBezTo>
                  <a:pt x="163332" y="458861"/>
                  <a:pt x="161811" y="460379"/>
                  <a:pt x="160289" y="461138"/>
                </a:cubicBezTo>
                <a:cubicBezTo>
                  <a:pt x="159528" y="462657"/>
                  <a:pt x="158007" y="464176"/>
                  <a:pt x="157246" y="465694"/>
                </a:cubicBezTo>
                <a:cubicBezTo>
                  <a:pt x="156486" y="467213"/>
                  <a:pt x="156486" y="468731"/>
                  <a:pt x="156486" y="470250"/>
                </a:cubicBezTo>
                <a:cubicBezTo>
                  <a:pt x="156486" y="474046"/>
                  <a:pt x="157246" y="477084"/>
                  <a:pt x="159528" y="479361"/>
                </a:cubicBezTo>
                <a:cubicBezTo>
                  <a:pt x="161811" y="481639"/>
                  <a:pt x="164093" y="483917"/>
                  <a:pt x="167136" y="485436"/>
                </a:cubicBezTo>
                <a:cubicBezTo>
                  <a:pt x="170178" y="486954"/>
                  <a:pt x="173982" y="488473"/>
                  <a:pt x="177786" y="489992"/>
                </a:cubicBezTo>
                <a:cubicBezTo>
                  <a:pt x="181589" y="492269"/>
                  <a:pt x="184632" y="493788"/>
                  <a:pt x="187675" y="496066"/>
                </a:cubicBezTo>
                <a:cubicBezTo>
                  <a:pt x="191479" y="498344"/>
                  <a:pt x="193761" y="501381"/>
                  <a:pt x="196043" y="505177"/>
                </a:cubicBezTo>
                <a:cubicBezTo>
                  <a:pt x="198325" y="508214"/>
                  <a:pt x="199086" y="512770"/>
                  <a:pt x="199086" y="518085"/>
                </a:cubicBezTo>
                <a:cubicBezTo>
                  <a:pt x="199086" y="521882"/>
                  <a:pt x="198325" y="525678"/>
                  <a:pt x="196804" y="528715"/>
                </a:cubicBezTo>
                <a:cubicBezTo>
                  <a:pt x="195282" y="532512"/>
                  <a:pt x="193000" y="535549"/>
                  <a:pt x="190718" y="537827"/>
                </a:cubicBezTo>
                <a:cubicBezTo>
                  <a:pt x="187675" y="540864"/>
                  <a:pt x="183871" y="543142"/>
                  <a:pt x="180068" y="544660"/>
                </a:cubicBezTo>
                <a:cubicBezTo>
                  <a:pt x="176264" y="546179"/>
                  <a:pt x="171700" y="546938"/>
                  <a:pt x="166375" y="546938"/>
                </a:cubicBezTo>
                <a:cubicBezTo>
                  <a:pt x="164093" y="546938"/>
                  <a:pt x="161811" y="546938"/>
                  <a:pt x="159528" y="546179"/>
                </a:cubicBezTo>
                <a:cubicBezTo>
                  <a:pt x="157246" y="546179"/>
                  <a:pt x="154964" y="545420"/>
                  <a:pt x="152682" y="545420"/>
                </a:cubicBezTo>
                <a:cubicBezTo>
                  <a:pt x="149639" y="544660"/>
                  <a:pt x="147357" y="543901"/>
                  <a:pt x="145075" y="543142"/>
                </a:cubicBezTo>
                <a:cubicBezTo>
                  <a:pt x="143553" y="541623"/>
                  <a:pt x="141271" y="540864"/>
                  <a:pt x="139750" y="539345"/>
                </a:cubicBezTo>
                <a:lnTo>
                  <a:pt x="142793" y="527197"/>
                </a:lnTo>
                <a:cubicBezTo>
                  <a:pt x="144314" y="527956"/>
                  <a:pt x="145835" y="528715"/>
                  <a:pt x="147357" y="529475"/>
                </a:cubicBezTo>
                <a:cubicBezTo>
                  <a:pt x="149639" y="530234"/>
                  <a:pt x="151921" y="530993"/>
                  <a:pt x="153443" y="531752"/>
                </a:cubicBezTo>
                <a:cubicBezTo>
                  <a:pt x="155725" y="532512"/>
                  <a:pt x="158007" y="532512"/>
                  <a:pt x="160289" y="533271"/>
                </a:cubicBezTo>
                <a:cubicBezTo>
                  <a:pt x="162571" y="533271"/>
                  <a:pt x="164093" y="533271"/>
                  <a:pt x="166375" y="533271"/>
                </a:cubicBezTo>
                <a:cubicBezTo>
                  <a:pt x="171700" y="533271"/>
                  <a:pt x="176264" y="532512"/>
                  <a:pt x="179307" y="529475"/>
                </a:cubicBezTo>
                <a:cubicBezTo>
                  <a:pt x="182350" y="527197"/>
                  <a:pt x="183871" y="523400"/>
                  <a:pt x="183871" y="518085"/>
                </a:cubicBezTo>
                <a:cubicBezTo>
                  <a:pt x="183871" y="515048"/>
                  <a:pt x="182350" y="512011"/>
                  <a:pt x="180068" y="509733"/>
                </a:cubicBezTo>
                <a:cubicBezTo>
                  <a:pt x="178546" y="507455"/>
                  <a:pt x="175503" y="505937"/>
                  <a:pt x="172461" y="503659"/>
                </a:cubicBezTo>
                <a:cubicBezTo>
                  <a:pt x="169418" y="502140"/>
                  <a:pt x="165614" y="500622"/>
                  <a:pt x="161811" y="498344"/>
                </a:cubicBezTo>
                <a:cubicBezTo>
                  <a:pt x="158768" y="496825"/>
                  <a:pt x="154964" y="494547"/>
                  <a:pt x="151921" y="492269"/>
                </a:cubicBezTo>
                <a:cubicBezTo>
                  <a:pt x="148878" y="489992"/>
                  <a:pt x="145835" y="486954"/>
                  <a:pt x="143553" y="483158"/>
                </a:cubicBezTo>
                <a:cubicBezTo>
                  <a:pt x="141271" y="480121"/>
                  <a:pt x="140510" y="476324"/>
                  <a:pt x="140510" y="471009"/>
                </a:cubicBezTo>
                <a:cubicBezTo>
                  <a:pt x="140510" y="466454"/>
                  <a:pt x="141271" y="462657"/>
                  <a:pt x="142793" y="458861"/>
                </a:cubicBezTo>
                <a:cubicBezTo>
                  <a:pt x="144314" y="455823"/>
                  <a:pt x="146596" y="452786"/>
                  <a:pt x="149639" y="449749"/>
                </a:cubicBezTo>
                <a:cubicBezTo>
                  <a:pt x="152682" y="447471"/>
                  <a:pt x="155725" y="445953"/>
                  <a:pt x="159528" y="444434"/>
                </a:cubicBezTo>
                <a:cubicBezTo>
                  <a:pt x="163332" y="442916"/>
                  <a:pt x="167136" y="442156"/>
                  <a:pt x="171700" y="442156"/>
                </a:cubicBezTo>
                <a:close/>
                <a:moveTo>
                  <a:pt x="99531" y="442156"/>
                </a:moveTo>
                <a:lnTo>
                  <a:pt x="116235" y="442156"/>
                </a:lnTo>
                <a:lnTo>
                  <a:pt x="116235" y="521882"/>
                </a:lnTo>
                <a:cubicBezTo>
                  <a:pt x="116235" y="526437"/>
                  <a:pt x="115475" y="530234"/>
                  <a:pt x="113957" y="534030"/>
                </a:cubicBezTo>
                <a:cubicBezTo>
                  <a:pt x="112438" y="537067"/>
                  <a:pt x="109401" y="539345"/>
                  <a:pt x="107124" y="541623"/>
                </a:cubicBezTo>
                <a:cubicBezTo>
                  <a:pt x="104086" y="543901"/>
                  <a:pt x="100290" y="544660"/>
                  <a:pt x="96494" y="545420"/>
                </a:cubicBezTo>
                <a:cubicBezTo>
                  <a:pt x="92697" y="546179"/>
                  <a:pt x="88901" y="546938"/>
                  <a:pt x="85105" y="546938"/>
                </a:cubicBezTo>
                <a:cubicBezTo>
                  <a:pt x="82827" y="546938"/>
                  <a:pt x="80549" y="546938"/>
                  <a:pt x="77512" y="546179"/>
                </a:cubicBezTo>
                <a:cubicBezTo>
                  <a:pt x="75234" y="546179"/>
                  <a:pt x="72197" y="545420"/>
                  <a:pt x="69160" y="544660"/>
                </a:cubicBezTo>
                <a:cubicBezTo>
                  <a:pt x="66123" y="543142"/>
                  <a:pt x="63845" y="542383"/>
                  <a:pt x="60808" y="541623"/>
                </a:cubicBezTo>
                <a:cubicBezTo>
                  <a:pt x="57771" y="540105"/>
                  <a:pt x="56253" y="539345"/>
                  <a:pt x="53975" y="537827"/>
                </a:cubicBezTo>
                <a:lnTo>
                  <a:pt x="60808" y="526437"/>
                </a:lnTo>
                <a:cubicBezTo>
                  <a:pt x="62327" y="527197"/>
                  <a:pt x="63086" y="527956"/>
                  <a:pt x="65364" y="528715"/>
                </a:cubicBezTo>
                <a:cubicBezTo>
                  <a:pt x="66882" y="528715"/>
                  <a:pt x="68401" y="529475"/>
                  <a:pt x="70679" y="530234"/>
                </a:cubicBezTo>
                <a:cubicBezTo>
                  <a:pt x="72956" y="530993"/>
                  <a:pt x="74475" y="531752"/>
                  <a:pt x="76753" y="531752"/>
                </a:cubicBezTo>
                <a:cubicBezTo>
                  <a:pt x="79031" y="532512"/>
                  <a:pt x="81308" y="532512"/>
                  <a:pt x="83586" y="532512"/>
                </a:cubicBezTo>
                <a:cubicBezTo>
                  <a:pt x="88142" y="532512"/>
                  <a:pt x="91938" y="531752"/>
                  <a:pt x="94975" y="529475"/>
                </a:cubicBezTo>
                <a:cubicBezTo>
                  <a:pt x="98012" y="527956"/>
                  <a:pt x="99531" y="524919"/>
                  <a:pt x="99531" y="520363"/>
                </a:cubicBezTo>
                <a:close/>
                <a:moveTo>
                  <a:pt x="19751" y="414880"/>
                </a:moveTo>
                <a:lnTo>
                  <a:pt x="19751" y="561263"/>
                </a:lnTo>
                <a:cubicBezTo>
                  <a:pt x="19751" y="563538"/>
                  <a:pt x="21271" y="565055"/>
                  <a:pt x="22790" y="565814"/>
                </a:cubicBezTo>
                <a:cubicBezTo>
                  <a:pt x="23550" y="565814"/>
                  <a:pt x="24309" y="566572"/>
                  <a:pt x="25069" y="566572"/>
                </a:cubicBezTo>
                <a:lnTo>
                  <a:pt x="430733" y="566572"/>
                </a:lnTo>
                <a:cubicBezTo>
                  <a:pt x="431493" y="566572"/>
                  <a:pt x="432252" y="565814"/>
                  <a:pt x="432252" y="565814"/>
                </a:cubicBezTo>
                <a:cubicBezTo>
                  <a:pt x="434531" y="565055"/>
                  <a:pt x="435291" y="563538"/>
                  <a:pt x="435291" y="561263"/>
                </a:cubicBezTo>
                <a:lnTo>
                  <a:pt x="435291" y="414880"/>
                </a:lnTo>
                <a:close/>
                <a:moveTo>
                  <a:pt x="222601" y="252573"/>
                </a:moveTo>
                <a:cubicBezTo>
                  <a:pt x="227915" y="252573"/>
                  <a:pt x="232470" y="257123"/>
                  <a:pt x="232470" y="263190"/>
                </a:cubicBezTo>
                <a:lnTo>
                  <a:pt x="232470" y="293522"/>
                </a:lnTo>
                <a:cubicBezTo>
                  <a:pt x="232470" y="298830"/>
                  <a:pt x="227915" y="303380"/>
                  <a:pt x="222601" y="303380"/>
                </a:cubicBezTo>
                <a:cubicBezTo>
                  <a:pt x="217287" y="303380"/>
                  <a:pt x="212732" y="298830"/>
                  <a:pt x="212732" y="293522"/>
                </a:cubicBezTo>
                <a:lnTo>
                  <a:pt x="212732" y="263190"/>
                </a:lnTo>
                <a:cubicBezTo>
                  <a:pt x="212732" y="257123"/>
                  <a:pt x="217287" y="252573"/>
                  <a:pt x="222601" y="252573"/>
                </a:cubicBezTo>
                <a:close/>
                <a:moveTo>
                  <a:pt x="222601" y="182028"/>
                </a:moveTo>
                <a:cubicBezTo>
                  <a:pt x="231012" y="182028"/>
                  <a:pt x="237831" y="188819"/>
                  <a:pt x="237831" y="197197"/>
                </a:cubicBezTo>
                <a:cubicBezTo>
                  <a:pt x="237831" y="205575"/>
                  <a:pt x="231012" y="212366"/>
                  <a:pt x="222601" y="212366"/>
                </a:cubicBezTo>
                <a:cubicBezTo>
                  <a:pt x="214190" y="212366"/>
                  <a:pt x="207371" y="205575"/>
                  <a:pt x="207371" y="197197"/>
                </a:cubicBezTo>
                <a:cubicBezTo>
                  <a:pt x="207371" y="188819"/>
                  <a:pt x="214190" y="182028"/>
                  <a:pt x="222601" y="182028"/>
                </a:cubicBezTo>
                <a:close/>
                <a:moveTo>
                  <a:pt x="151925" y="131221"/>
                </a:moveTo>
                <a:cubicBezTo>
                  <a:pt x="157244" y="131221"/>
                  <a:pt x="161803" y="135771"/>
                  <a:pt x="161803" y="141839"/>
                </a:cubicBezTo>
                <a:cubicBezTo>
                  <a:pt x="161803" y="147147"/>
                  <a:pt x="157244" y="151698"/>
                  <a:pt x="151925" y="151698"/>
                </a:cubicBezTo>
                <a:cubicBezTo>
                  <a:pt x="145846" y="151698"/>
                  <a:pt x="141287" y="156248"/>
                  <a:pt x="141287" y="161557"/>
                </a:cubicBezTo>
                <a:lnTo>
                  <a:pt x="141287" y="202512"/>
                </a:lnTo>
                <a:cubicBezTo>
                  <a:pt x="141287" y="214646"/>
                  <a:pt x="135968" y="225264"/>
                  <a:pt x="127609" y="232848"/>
                </a:cubicBezTo>
                <a:cubicBezTo>
                  <a:pt x="135968" y="239674"/>
                  <a:pt x="141287" y="251050"/>
                  <a:pt x="141287" y="263186"/>
                </a:cubicBezTo>
                <a:lnTo>
                  <a:pt x="141287" y="303382"/>
                </a:lnTo>
                <a:cubicBezTo>
                  <a:pt x="141287" y="308691"/>
                  <a:pt x="145846" y="313241"/>
                  <a:pt x="151925" y="313241"/>
                </a:cubicBezTo>
                <a:cubicBezTo>
                  <a:pt x="157244" y="313241"/>
                  <a:pt x="161803" y="317792"/>
                  <a:pt x="161803" y="323859"/>
                </a:cubicBezTo>
                <a:cubicBezTo>
                  <a:pt x="161803" y="329168"/>
                  <a:pt x="157244" y="333718"/>
                  <a:pt x="151925" y="333718"/>
                </a:cubicBezTo>
                <a:cubicBezTo>
                  <a:pt x="135208" y="333718"/>
                  <a:pt x="121530" y="320067"/>
                  <a:pt x="121530" y="303382"/>
                </a:cubicBezTo>
                <a:lnTo>
                  <a:pt x="121530" y="263186"/>
                </a:lnTo>
                <a:cubicBezTo>
                  <a:pt x="121530" y="251809"/>
                  <a:pt x="112412" y="242708"/>
                  <a:pt x="101014" y="242708"/>
                </a:cubicBezTo>
                <a:cubicBezTo>
                  <a:pt x="95695" y="242708"/>
                  <a:pt x="91136" y="238157"/>
                  <a:pt x="91136" y="232848"/>
                </a:cubicBezTo>
                <a:cubicBezTo>
                  <a:pt x="91136" y="226781"/>
                  <a:pt x="95695" y="222231"/>
                  <a:pt x="101014" y="222231"/>
                </a:cubicBezTo>
                <a:cubicBezTo>
                  <a:pt x="112412" y="222231"/>
                  <a:pt x="121530" y="213130"/>
                  <a:pt x="121530" y="202512"/>
                </a:cubicBezTo>
                <a:lnTo>
                  <a:pt x="121530" y="161557"/>
                </a:lnTo>
                <a:cubicBezTo>
                  <a:pt x="121530" y="144872"/>
                  <a:pt x="135208" y="131221"/>
                  <a:pt x="151925" y="131221"/>
                </a:cubicBezTo>
                <a:close/>
                <a:moveTo>
                  <a:pt x="334255" y="36406"/>
                </a:moveTo>
                <a:lnTo>
                  <a:pt x="334255" y="121354"/>
                </a:lnTo>
                <a:lnTo>
                  <a:pt x="419338" y="121354"/>
                </a:lnTo>
                <a:close/>
                <a:moveTo>
                  <a:pt x="25069" y="20478"/>
                </a:moveTo>
                <a:cubicBezTo>
                  <a:pt x="20511" y="20478"/>
                  <a:pt x="19751" y="27304"/>
                  <a:pt x="19751" y="29580"/>
                </a:cubicBezTo>
                <a:lnTo>
                  <a:pt x="19751" y="394401"/>
                </a:lnTo>
                <a:lnTo>
                  <a:pt x="435291" y="394401"/>
                </a:lnTo>
                <a:lnTo>
                  <a:pt x="435291" y="141074"/>
                </a:lnTo>
                <a:cubicBezTo>
                  <a:pt x="433772" y="141074"/>
                  <a:pt x="433012" y="141832"/>
                  <a:pt x="431493" y="141832"/>
                </a:cubicBezTo>
                <a:lnTo>
                  <a:pt x="316023" y="141832"/>
                </a:lnTo>
                <a:cubicBezTo>
                  <a:pt x="320581" y="147142"/>
                  <a:pt x="323620" y="153968"/>
                  <a:pt x="323620" y="161552"/>
                </a:cubicBezTo>
                <a:lnTo>
                  <a:pt x="323620" y="202509"/>
                </a:lnTo>
                <a:cubicBezTo>
                  <a:pt x="323620" y="213128"/>
                  <a:pt x="332736" y="222229"/>
                  <a:pt x="344131" y="222229"/>
                </a:cubicBezTo>
                <a:cubicBezTo>
                  <a:pt x="349448" y="222229"/>
                  <a:pt x="354006" y="226780"/>
                  <a:pt x="354006" y="232848"/>
                </a:cubicBezTo>
                <a:cubicBezTo>
                  <a:pt x="354006" y="238157"/>
                  <a:pt x="349448" y="242708"/>
                  <a:pt x="344131" y="242708"/>
                </a:cubicBezTo>
                <a:cubicBezTo>
                  <a:pt x="332736" y="242708"/>
                  <a:pt x="323620" y="251810"/>
                  <a:pt x="323620" y="263187"/>
                </a:cubicBezTo>
                <a:lnTo>
                  <a:pt x="323620" y="303385"/>
                </a:lnTo>
                <a:cubicBezTo>
                  <a:pt x="323620" y="320072"/>
                  <a:pt x="309946" y="333724"/>
                  <a:pt x="293233" y="333724"/>
                </a:cubicBezTo>
                <a:cubicBezTo>
                  <a:pt x="287915" y="333724"/>
                  <a:pt x="283357" y="329173"/>
                  <a:pt x="283357" y="323864"/>
                </a:cubicBezTo>
                <a:cubicBezTo>
                  <a:pt x="283357" y="317796"/>
                  <a:pt x="287915" y="313246"/>
                  <a:pt x="293233" y="313246"/>
                </a:cubicBezTo>
                <a:cubicBezTo>
                  <a:pt x="299310" y="313246"/>
                  <a:pt x="303868" y="308695"/>
                  <a:pt x="303868" y="303385"/>
                </a:cubicBezTo>
                <a:lnTo>
                  <a:pt x="303868" y="263187"/>
                </a:lnTo>
                <a:cubicBezTo>
                  <a:pt x="303868" y="251051"/>
                  <a:pt x="309186" y="239674"/>
                  <a:pt x="317542" y="232848"/>
                </a:cubicBezTo>
                <a:cubicBezTo>
                  <a:pt x="309186" y="225263"/>
                  <a:pt x="303868" y="214645"/>
                  <a:pt x="303868" y="202509"/>
                </a:cubicBezTo>
                <a:lnTo>
                  <a:pt x="303868" y="161552"/>
                </a:lnTo>
                <a:cubicBezTo>
                  <a:pt x="303868" y="156243"/>
                  <a:pt x="299310" y="151692"/>
                  <a:pt x="293233" y="151692"/>
                </a:cubicBezTo>
                <a:cubicBezTo>
                  <a:pt x="287915" y="151692"/>
                  <a:pt x="283357" y="147142"/>
                  <a:pt x="283357" y="141832"/>
                </a:cubicBezTo>
                <a:cubicBezTo>
                  <a:pt x="283357" y="135765"/>
                  <a:pt x="287915" y="131214"/>
                  <a:pt x="293233" y="131214"/>
                </a:cubicBezTo>
                <a:cubicBezTo>
                  <a:pt x="301589" y="131214"/>
                  <a:pt x="308426" y="134248"/>
                  <a:pt x="313744" y="139557"/>
                </a:cubicBezTo>
                <a:lnTo>
                  <a:pt x="313744" y="24271"/>
                </a:lnTo>
                <a:cubicBezTo>
                  <a:pt x="313744" y="22754"/>
                  <a:pt x="313744" y="21237"/>
                  <a:pt x="314504" y="20478"/>
                </a:cubicBezTo>
                <a:close/>
                <a:moveTo>
                  <a:pt x="25069" y="0"/>
                </a:moveTo>
                <a:lnTo>
                  <a:pt x="318302" y="0"/>
                </a:lnTo>
                <a:cubicBezTo>
                  <a:pt x="323620" y="0"/>
                  <a:pt x="328178" y="2275"/>
                  <a:pt x="331976" y="5309"/>
                </a:cubicBezTo>
                <a:lnTo>
                  <a:pt x="339573" y="13652"/>
                </a:lnTo>
                <a:lnTo>
                  <a:pt x="436051" y="109218"/>
                </a:lnTo>
                <a:lnTo>
                  <a:pt x="449725" y="122871"/>
                </a:lnTo>
                <a:cubicBezTo>
                  <a:pt x="454283" y="128180"/>
                  <a:pt x="455802" y="133489"/>
                  <a:pt x="455802" y="141074"/>
                </a:cubicBezTo>
                <a:lnTo>
                  <a:pt x="455802" y="394401"/>
                </a:lnTo>
                <a:lnTo>
                  <a:pt x="455802" y="561263"/>
                </a:lnTo>
                <a:lnTo>
                  <a:pt x="455802" y="566572"/>
                </a:lnTo>
                <a:cubicBezTo>
                  <a:pt x="455802" y="574915"/>
                  <a:pt x="446686" y="583258"/>
                  <a:pt x="436810" y="585534"/>
                </a:cubicBezTo>
                <a:cubicBezTo>
                  <a:pt x="436810" y="585534"/>
                  <a:pt x="436051" y="586292"/>
                  <a:pt x="435291" y="586292"/>
                </a:cubicBezTo>
                <a:cubicBezTo>
                  <a:pt x="433772" y="586292"/>
                  <a:pt x="432252" y="586292"/>
                  <a:pt x="430733" y="586292"/>
                </a:cubicBezTo>
                <a:lnTo>
                  <a:pt x="25069" y="586292"/>
                </a:lnTo>
                <a:cubicBezTo>
                  <a:pt x="22790" y="586292"/>
                  <a:pt x="21271" y="586292"/>
                  <a:pt x="19751" y="586292"/>
                </a:cubicBezTo>
                <a:cubicBezTo>
                  <a:pt x="18992" y="586292"/>
                  <a:pt x="18992" y="585534"/>
                  <a:pt x="18232" y="585534"/>
                </a:cubicBezTo>
                <a:cubicBezTo>
                  <a:pt x="8356" y="583258"/>
                  <a:pt x="0" y="574915"/>
                  <a:pt x="0" y="566572"/>
                </a:cubicBezTo>
                <a:lnTo>
                  <a:pt x="0" y="561263"/>
                </a:lnTo>
                <a:lnTo>
                  <a:pt x="0" y="394401"/>
                </a:lnTo>
                <a:lnTo>
                  <a:pt x="0" y="29580"/>
                </a:lnTo>
                <a:cubicBezTo>
                  <a:pt x="0" y="9101"/>
                  <a:pt x="12914" y="0"/>
                  <a:pt x="25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4C49F774-3606-4BEA-9160-E1F168B9F1FD}"/>
              </a:ext>
            </a:extLst>
          </p:cNvPr>
          <p:cNvSpPr/>
          <p:nvPr/>
        </p:nvSpPr>
        <p:spPr>
          <a:xfrm>
            <a:off x="2452320" y="720776"/>
            <a:ext cx="1763801" cy="134305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279B9A00-1914-479E-ACD9-87DDA002463E}"/>
              </a:ext>
            </a:extLst>
          </p:cNvPr>
          <p:cNvSpPr/>
          <p:nvPr/>
        </p:nvSpPr>
        <p:spPr>
          <a:xfrm>
            <a:off x="7464822" y="7059137"/>
            <a:ext cx="1092244" cy="308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5720F59-255B-4B87-A556-A335D5E6023F}"/>
              </a:ext>
            </a:extLst>
          </p:cNvPr>
          <p:cNvSpPr txBox="1"/>
          <p:nvPr/>
        </p:nvSpPr>
        <p:spPr>
          <a:xfrm>
            <a:off x="5115793" y="824437"/>
            <a:ext cx="963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知识抽取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EBBB15A-EC74-43AC-9730-00E9707FB6F7}"/>
              </a:ext>
            </a:extLst>
          </p:cNvPr>
          <p:cNvSpPr txBox="1"/>
          <p:nvPr/>
        </p:nvSpPr>
        <p:spPr>
          <a:xfrm>
            <a:off x="4063560" y="3465686"/>
            <a:ext cx="973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知识融合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951968A-8C6F-44E1-B5F1-BF0CEED0BB14}"/>
              </a:ext>
            </a:extLst>
          </p:cNvPr>
          <p:cNvSpPr/>
          <p:nvPr/>
        </p:nvSpPr>
        <p:spPr>
          <a:xfrm>
            <a:off x="2442267" y="3418187"/>
            <a:ext cx="4069320" cy="2290112"/>
          </a:xfrm>
          <a:prstGeom prst="rect">
            <a:avLst/>
          </a:prstGeom>
          <a:noFill/>
          <a:ln w="28575">
            <a:solidFill>
              <a:srgbClr val="178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410C0BD-AF71-42DD-8875-41935157AA4D}"/>
              </a:ext>
            </a:extLst>
          </p:cNvPr>
          <p:cNvSpPr txBox="1"/>
          <p:nvPr/>
        </p:nvSpPr>
        <p:spPr>
          <a:xfrm>
            <a:off x="5172974" y="1252320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实体抽取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6A2795B-255E-48F3-BB02-925190F7589C}"/>
              </a:ext>
            </a:extLst>
          </p:cNvPr>
          <p:cNvSpPr/>
          <p:nvPr/>
        </p:nvSpPr>
        <p:spPr>
          <a:xfrm>
            <a:off x="2893128" y="917518"/>
            <a:ext cx="1221415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D350494-1A71-4B97-9713-FDE299D1AFC8}"/>
              </a:ext>
            </a:extLst>
          </p:cNvPr>
          <p:cNvSpPr txBox="1"/>
          <p:nvPr/>
        </p:nvSpPr>
        <p:spPr>
          <a:xfrm>
            <a:off x="3031747" y="972274"/>
            <a:ext cx="1031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结构化数据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7F51FB9-1AE1-4F44-A40A-0FC19E98A52C}"/>
              </a:ext>
            </a:extLst>
          </p:cNvPr>
          <p:cNvSpPr/>
          <p:nvPr/>
        </p:nvSpPr>
        <p:spPr>
          <a:xfrm>
            <a:off x="2886309" y="1491460"/>
            <a:ext cx="1221415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F9C4254-FC82-4022-B346-BF164945ACDB}"/>
              </a:ext>
            </a:extLst>
          </p:cNvPr>
          <p:cNvSpPr txBox="1"/>
          <p:nvPr/>
        </p:nvSpPr>
        <p:spPr>
          <a:xfrm>
            <a:off x="2985739" y="1533153"/>
            <a:ext cx="113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半结构化数据</a:t>
            </a: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D65AD167-5C6D-43C2-AD59-22C57119B675}"/>
              </a:ext>
            </a:extLst>
          </p:cNvPr>
          <p:cNvCxnSpPr>
            <a:cxnSpLocks/>
            <a:stCxn id="137" idx="0"/>
            <a:endCxn id="105" idx="2"/>
          </p:cNvCxnSpPr>
          <p:nvPr/>
        </p:nvCxnSpPr>
        <p:spPr>
          <a:xfrm flipV="1">
            <a:off x="3493924" y="1879333"/>
            <a:ext cx="3093" cy="489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>
            <a:extLst>
              <a:ext uri="{FF2B5EF4-FFF2-40B4-BE49-F238E27FC236}">
                <a16:creationId xmlns:a16="http://schemas.microsoft.com/office/drawing/2014/main" id="{4AB20345-22C7-4A5C-911D-878D58A6A128}"/>
              </a:ext>
            </a:extLst>
          </p:cNvPr>
          <p:cNvSpPr/>
          <p:nvPr/>
        </p:nvSpPr>
        <p:spPr>
          <a:xfrm>
            <a:off x="2462875" y="2215099"/>
            <a:ext cx="1763801" cy="69335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686D4C1-86F3-41D4-99E7-5BEB774824D2}"/>
              </a:ext>
            </a:extLst>
          </p:cNvPr>
          <p:cNvSpPr/>
          <p:nvPr/>
        </p:nvSpPr>
        <p:spPr>
          <a:xfrm>
            <a:off x="2883216" y="2368958"/>
            <a:ext cx="1221415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85BBC0B-B592-4F86-A27A-CC3F28505F37}"/>
              </a:ext>
            </a:extLst>
          </p:cNvPr>
          <p:cNvSpPr txBox="1"/>
          <p:nvPr/>
        </p:nvSpPr>
        <p:spPr>
          <a:xfrm>
            <a:off x="2982646" y="2410651"/>
            <a:ext cx="113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非结构化数据</a:t>
            </a:r>
          </a:p>
        </p:txBody>
      </p:sp>
      <p:sp>
        <p:nvSpPr>
          <p:cNvPr id="139" name="capital-letter_114321">
            <a:extLst>
              <a:ext uri="{FF2B5EF4-FFF2-40B4-BE49-F238E27FC236}">
                <a16:creationId xmlns:a16="http://schemas.microsoft.com/office/drawing/2014/main" id="{33705681-412F-4CE4-A5E1-9020DF39A876}"/>
              </a:ext>
            </a:extLst>
          </p:cNvPr>
          <p:cNvSpPr>
            <a:spLocks noChangeAspect="1"/>
          </p:cNvSpPr>
          <p:nvPr/>
        </p:nvSpPr>
        <p:spPr bwMode="auto">
          <a:xfrm>
            <a:off x="2492326" y="2400710"/>
            <a:ext cx="319774" cy="324368"/>
          </a:xfrm>
          <a:custGeom>
            <a:avLst/>
            <a:gdLst>
              <a:gd name="connsiteX0" fmla="*/ 423 w 600159"/>
              <a:gd name="connsiteY0" fmla="*/ 518021 h 603970"/>
              <a:gd name="connsiteX1" fmla="*/ 600159 w 600159"/>
              <a:gd name="connsiteY1" fmla="*/ 518021 h 603970"/>
              <a:gd name="connsiteX2" fmla="*/ 600159 w 600159"/>
              <a:gd name="connsiteY2" fmla="*/ 603970 h 603970"/>
              <a:gd name="connsiteX3" fmla="*/ 423 w 600159"/>
              <a:gd name="connsiteY3" fmla="*/ 603970 h 603970"/>
              <a:gd name="connsiteX4" fmla="*/ 423 w 600159"/>
              <a:gd name="connsiteY4" fmla="*/ 346194 h 603970"/>
              <a:gd name="connsiteX5" fmla="*/ 600159 w 600159"/>
              <a:gd name="connsiteY5" fmla="*/ 346194 h 603970"/>
              <a:gd name="connsiteX6" fmla="*/ 600159 w 600159"/>
              <a:gd name="connsiteY6" fmla="*/ 432143 h 603970"/>
              <a:gd name="connsiteX7" fmla="*/ 423 w 600159"/>
              <a:gd name="connsiteY7" fmla="*/ 432143 h 603970"/>
              <a:gd name="connsiteX8" fmla="*/ 300397 w 600159"/>
              <a:gd name="connsiteY8" fmla="*/ 171827 h 603970"/>
              <a:gd name="connsiteX9" fmla="*/ 600159 w 600159"/>
              <a:gd name="connsiteY9" fmla="*/ 171827 h 603970"/>
              <a:gd name="connsiteX10" fmla="*/ 600159 w 600159"/>
              <a:gd name="connsiteY10" fmla="*/ 257776 h 603970"/>
              <a:gd name="connsiteX11" fmla="*/ 300397 w 600159"/>
              <a:gd name="connsiteY11" fmla="*/ 257776 h 603970"/>
              <a:gd name="connsiteX12" fmla="*/ 114408 w 600159"/>
              <a:gd name="connsiteY12" fmla="*/ 70304 h 603970"/>
              <a:gd name="connsiteX13" fmla="*/ 87810 w 600159"/>
              <a:gd name="connsiteY13" fmla="*/ 164041 h 603970"/>
              <a:gd name="connsiteX14" fmla="*/ 142374 w 600159"/>
              <a:gd name="connsiteY14" fmla="*/ 164041 h 603970"/>
              <a:gd name="connsiteX15" fmla="*/ 115385 w 600159"/>
              <a:gd name="connsiteY15" fmla="*/ 70304 h 603970"/>
              <a:gd name="connsiteX16" fmla="*/ 82921 w 600159"/>
              <a:gd name="connsiteY16" fmla="*/ 2540 h 603970"/>
              <a:gd name="connsiteX17" fmla="*/ 147068 w 600159"/>
              <a:gd name="connsiteY17" fmla="*/ 2540 h 603970"/>
              <a:gd name="connsiteX18" fmla="*/ 230184 w 600159"/>
              <a:gd name="connsiteY18" fmla="*/ 260316 h 603970"/>
              <a:gd name="connsiteX19" fmla="*/ 170145 w 600159"/>
              <a:gd name="connsiteY19" fmla="*/ 260316 h 603970"/>
              <a:gd name="connsiteX20" fmla="*/ 155477 w 600159"/>
              <a:gd name="connsiteY20" fmla="*/ 208370 h 603970"/>
              <a:gd name="connsiteX21" fmla="*/ 74512 w 600159"/>
              <a:gd name="connsiteY21" fmla="*/ 208370 h 603970"/>
              <a:gd name="connsiteX22" fmla="*/ 60040 w 600159"/>
              <a:gd name="connsiteY22" fmla="*/ 260316 h 603970"/>
              <a:gd name="connsiteX23" fmla="*/ 0 w 600159"/>
              <a:gd name="connsiteY23" fmla="*/ 260316 h 603970"/>
              <a:gd name="connsiteX24" fmla="*/ 300397 w 600159"/>
              <a:gd name="connsiteY24" fmla="*/ 0 h 603970"/>
              <a:gd name="connsiteX25" fmla="*/ 600159 w 600159"/>
              <a:gd name="connsiteY25" fmla="*/ 0 h 603970"/>
              <a:gd name="connsiteX26" fmla="*/ 600159 w 600159"/>
              <a:gd name="connsiteY26" fmla="*/ 85949 h 603970"/>
              <a:gd name="connsiteX27" fmla="*/ 300397 w 600159"/>
              <a:gd name="connsiteY27" fmla="*/ 85949 h 6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0159" h="603970">
                <a:moveTo>
                  <a:pt x="423" y="518021"/>
                </a:moveTo>
                <a:lnTo>
                  <a:pt x="600159" y="518021"/>
                </a:lnTo>
                <a:lnTo>
                  <a:pt x="600159" y="603970"/>
                </a:lnTo>
                <a:lnTo>
                  <a:pt x="423" y="603970"/>
                </a:lnTo>
                <a:close/>
                <a:moveTo>
                  <a:pt x="423" y="346194"/>
                </a:moveTo>
                <a:lnTo>
                  <a:pt x="600159" y="346194"/>
                </a:lnTo>
                <a:lnTo>
                  <a:pt x="600159" y="432143"/>
                </a:lnTo>
                <a:lnTo>
                  <a:pt x="423" y="432143"/>
                </a:lnTo>
                <a:close/>
                <a:moveTo>
                  <a:pt x="300397" y="171827"/>
                </a:moveTo>
                <a:lnTo>
                  <a:pt x="600159" y="171827"/>
                </a:lnTo>
                <a:lnTo>
                  <a:pt x="600159" y="257776"/>
                </a:lnTo>
                <a:lnTo>
                  <a:pt x="300397" y="257776"/>
                </a:lnTo>
                <a:close/>
                <a:moveTo>
                  <a:pt x="114408" y="70304"/>
                </a:moveTo>
                <a:lnTo>
                  <a:pt x="87810" y="164041"/>
                </a:lnTo>
                <a:lnTo>
                  <a:pt x="142374" y="164041"/>
                </a:lnTo>
                <a:lnTo>
                  <a:pt x="115385" y="70304"/>
                </a:lnTo>
                <a:close/>
                <a:moveTo>
                  <a:pt x="82921" y="2540"/>
                </a:moveTo>
                <a:lnTo>
                  <a:pt x="147068" y="2540"/>
                </a:lnTo>
                <a:lnTo>
                  <a:pt x="230184" y="260316"/>
                </a:lnTo>
                <a:lnTo>
                  <a:pt x="170145" y="260316"/>
                </a:lnTo>
                <a:lnTo>
                  <a:pt x="155477" y="208370"/>
                </a:lnTo>
                <a:lnTo>
                  <a:pt x="74512" y="208370"/>
                </a:lnTo>
                <a:lnTo>
                  <a:pt x="60040" y="260316"/>
                </a:lnTo>
                <a:lnTo>
                  <a:pt x="0" y="260316"/>
                </a:lnTo>
                <a:close/>
                <a:moveTo>
                  <a:pt x="300397" y="0"/>
                </a:moveTo>
                <a:lnTo>
                  <a:pt x="600159" y="0"/>
                </a:lnTo>
                <a:lnTo>
                  <a:pt x="600159" y="85949"/>
                </a:lnTo>
                <a:lnTo>
                  <a:pt x="300397" y="859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18D7C466-05F8-48FE-B7CA-8919D7BE2BCF}"/>
              </a:ext>
            </a:extLst>
          </p:cNvPr>
          <p:cNvSpPr txBox="1"/>
          <p:nvPr/>
        </p:nvSpPr>
        <p:spPr>
          <a:xfrm>
            <a:off x="5172974" y="1800481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关系抽取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8A792B63-CCCF-469B-B3ED-B7D22CA414D1}"/>
              </a:ext>
            </a:extLst>
          </p:cNvPr>
          <p:cNvSpPr txBox="1"/>
          <p:nvPr/>
        </p:nvSpPr>
        <p:spPr>
          <a:xfrm>
            <a:off x="5172974" y="2359334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属性抽取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FB057B49-B733-4302-8BE3-183B371F4B03}"/>
              </a:ext>
            </a:extLst>
          </p:cNvPr>
          <p:cNvSpPr/>
          <p:nvPr/>
        </p:nvSpPr>
        <p:spPr>
          <a:xfrm>
            <a:off x="4816200" y="3827240"/>
            <a:ext cx="1221415" cy="387873"/>
          </a:xfrm>
          <a:prstGeom prst="rect">
            <a:avLst/>
          </a:prstGeom>
          <a:solidFill>
            <a:srgbClr val="178AA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EE9A3782-E596-4CC8-96D8-DB5ED24ED832}"/>
              </a:ext>
            </a:extLst>
          </p:cNvPr>
          <p:cNvSpPr txBox="1"/>
          <p:nvPr/>
        </p:nvSpPr>
        <p:spPr>
          <a:xfrm>
            <a:off x="5016919" y="3882677"/>
            <a:ext cx="82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知识融合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655EE4E-116B-4188-8165-F319590A6E38}"/>
              </a:ext>
            </a:extLst>
          </p:cNvPr>
          <p:cNvSpPr txBox="1"/>
          <p:nvPr/>
        </p:nvSpPr>
        <p:spPr>
          <a:xfrm>
            <a:off x="3078753" y="3870530"/>
            <a:ext cx="82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实体消歧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44F4256-A6D6-4233-8F0D-40A687F08213}"/>
              </a:ext>
            </a:extLst>
          </p:cNvPr>
          <p:cNvSpPr txBox="1"/>
          <p:nvPr/>
        </p:nvSpPr>
        <p:spPr>
          <a:xfrm>
            <a:off x="3064877" y="4519675"/>
            <a:ext cx="82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指代消解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5018BA2C-BF72-4A7B-A9A1-BD9632498C89}"/>
              </a:ext>
            </a:extLst>
          </p:cNvPr>
          <p:cNvSpPr txBox="1"/>
          <p:nvPr/>
        </p:nvSpPr>
        <p:spPr>
          <a:xfrm>
            <a:off x="4045491" y="5185880"/>
            <a:ext cx="82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规范表达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7C7A527-96BE-473B-BECA-B4952D744EE8}"/>
              </a:ext>
            </a:extLst>
          </p:cNvPr>
          <p:cNvSpPr/>
          <p:nvPr/>
        </p:nvSpPr>
        <p:spPr>
          <a:xfrm>
            <a:off x="7001917" y="707468"/>
            <a:ext cx="1828029" cy="3384813"/>
          </a:xfrm>
          <a:prstGeom prst="rect">
            <a:avLst/>
          </a:prstGeom>
          <a:noFill/>
          <a:ln w="28575">
            <a:solidFill>
              <a:srgbClr val="417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3" name="直接箭头连接符 50">
            <a:extLst>
              <a:ext uri="{FF2B5EF4-FFF2-40B4-BE49-F238E27FC236}">
                <a16:creationId xmlns:a16="http://schemas.microsoft.com/office/drawing/2014/main" id="{2E22D84B-0E71-4952-8647-2B65617FBDD4}"/>
              </a:ext>
            </a:extLst>
          </p:cNvPr>
          <p:cNvCxnSpPr>
            <a:cxnSpLocks/>
          </p:cNvCxnSpPr>
          <p:nvPr/>
        </p:nvCxnSpPr>
        <p:spPr>
          <a:xfrm>
            <a:off x="4216121" y="1619559"/>
            <a:ext cx="467436" cy="0"/>
          </a:xfrm>
          <a:prstGeom prst="straightConnector1">
            <a:avLst/>
          </a:prstGeom>
          <a:ln w="50800">
            <a:solidFill>
              <a:srgbClr val="4472C4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50">
            <a:extLst>
              <a:ext uri="{FF2B5EF4-FFF2-40B4-BE49-F238E27FC236}">
                <a16:creationId xmlns:a16="http://schemas.microsoft.com/office/drawing/2014/main" id="{61A25080-8312-4BAF-9A74-4BDA32B030C4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597572" y="2901961"/>
            <a:ext cx="0" cy="516226"/>
          </a:xfrm>
          <a:prstGeom prst="straightConnector1">
            <a:avLst/>
          </a:prstGeom>
          <a:ln w="50800">
            <a:solidFill>
              <a:srgbClr val="70AD47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AA5E519-9C76-4083-B5E9-C72759648A21}"/>
              </a:ext>
            </a:extLst>
          </p:cNvPr>
          <p:cNvCxnSpPr>
            <a:stCxn id="43" idx="0"/>
            <a:endCxn id="41" idx="2"/>
          </p:cNvCxnSpPr>
          <p:nvPr/>
        </p:nvCxnSpPr>
        <p:spPr>
          <a:xfrm flipH="1" flipV="1">
            <a:off x="3471017" y="4204672"/>
            <a:ext cx="3849" cy="2595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23E4163-FC79-44E7-95B0-51CB25F43CA4}"/>
              </a:ext>
            </a:extLst>
          </p:cNvPr>
          <p:cNvCxnSpPr>
            <a:cxnSpLocks/>
            <a:stCxn id="152" idx="2"/>
            <a:endCxn id="86" idx="0"/>
          </p:cNvCxnSpPr>
          <p:nvPr/>
        </p:nvCxnSpPr>
        <p:spPr>
          <a:xfrm>
            <a:off x="5426908" y="4215113"/>
            <a:ext cx="8831" cy="2635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1C317C2-515A-4074-8B46-727E7A0BE3B2}"/>
              </a:ext>
            </a:extLst>
          </p:cNvPr>
          <p:cNvSpPr txBox="1"/>
          <p:nvPr/>
        </p:nvSpPr>
        <p:spPr>
          <a:xfrm>
            <a:off x="7461449" y="831415"/>
            <a:ext cx="963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知识加工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738BC27-E5D2-4481-96A7-A41EACEACA73}"/>
              </a:ext>
            </a:extLst>
          </p:cNvPr>
          <p:cNvSpPr/>
          <p:nvPr/>
        </p:nvSpPr>
        <p:spPr>
          <a:xfrm>
            <a:off x="4825031" y="4478655"/>
            <a:ext cx="1221415" cy="387873"/>
          </a:xfrm>
          <a:prstGeom prst="rect">
            <a:avLst/>
          </a:prstGeom>
          <a:solidFill>
            <a:srgbClr val="178AA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1127E23-271F-4E66-9AF0-624F0BD7CD36}"/>
              </a:ext>
            </a:extLst>
          </p:cNvPr>
          <p:cNvSpPr txBox="1"/>
          <p:nvPr/>
        </p:nvSpPr>
        <p:spPr>
          <a:xfrm>
            <a:off x="5025750" y="4534092"/>
            <a:ext cx="82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实体分类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219348C-BE62-432D-896E-E24D08ACA4F5}"/>
              </a:ext>
            </a:extLst>
          </p:cNvPr>
          <p:cNvSpPr/>
          <p:nvPr/>
        </p:nvSpPr>
        <p:spPr>
          <a:xfrm>
            <a:off x="1056853" y="2873820"/>
            <a:ext cx="1291909" cy="405052"/>
          </a:xfrm>
          <a:prstGeom prst="rect">
            <a:avLst/>
          </a:prstGeom>
          <a:noFill/>
          <a:ln w="28575" cap="flat" cmpd="sng" algn="ctr">
            <a:solidFill>
              <a:srgbClr val="40A69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第三方知识库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5AC55AB-D1E7-4B0E-AB0C-F89BF96743CE}"/>
              </a:ext>
            </a:extLst>
          </p:cNvPr>
          <p:cNvSpPr/>
          <p:nvPr/>
        </p:nvSpPr>
        <p:spPr>
          <a:xfrm>
            <a:off x="1056854" y="4081840"/>
            <a:ext cx="1291909" cy="405052"/>
          </a:xfrm>
          <a:prstGeom prst="rect">
            <a:avLst/>
          </a:prstGeom>
          <a:noFill/>
          <a:ln w="28575" cap="flat" cmpd="sng" algn="ctr">
            <a:solidFill>
              <a:srgbClr val="40A69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人、物、地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事、组织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9345D249-5251-45A4-B963-1F288975CF9D}"/>
              </a:ext>
            </a:extLst>
          </p:cNvPr>
          <p:cNvCxnSpPr>
            <a:cxnSpLocks/>
          </p:cNvCxnSpPr>
          <p:nvPr/>
        </p:nvCxnSpPr>
        <p:spPr>
          <a:xfrm>
            <a:off x="5442984" y="4872050"/>
            <a:ext cx="5183" cy="258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1E140F6B-CD47-4FE5-88DF-8AEACD1F5D35}"/>
              </a:ext>
            </a:extLst>
          </p:cNvPr>
          <p:cNvCxnSpPr>
            <a:cxnSpLocks/>
            <a:stCxn id="91" idx="0"/>
            <a:endCxn id="86" idx="1"/>
          </p:cNvCxnSpPr>
          <p:nvPr/>
        </p:nvCxnSpPr>
        <p:spPr>
          <a:xfrm rot="16200000" flipH="1">
            <a:off x="2968544" y="2816105"/>
            <a:ext cx="590752" cy="3122222"/>
          </a:xfrm>
          <a:prstGeom prst="bentConnector4">
            <a:avLst>
              <a:gd name="adj1" fmla="val -57178"/>
              <a:gd name="adj2" fmla="val 89194"/>
            </a:avLst>
          </a:prstGeom>
          <a:ln w="28575">
            <a:solidFill>
              <a:srgbClr val="40A69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A0658D1-E2B8-481C-97BD-978175129C6D}"/>
              </a:ext>
            </a:extLst>
          </p:cNvPr>
          <p:cNvSpPr txBox="1"/>
          <p:nvPr/>
        </p:nvSpPr>
        <p:spPr>
          <a:xfrm>
            <a:off x="7513564" y="1307801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知识推理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3B8D156-E920-4FD9-A82C-A21929C39642}"/>
              </a:ext>
            </a:extLst>
          </p:cNvPr>
          <p:cNvSpPr txBox="1"/>
          <p:nvPr/>
        </p:nvSpPr>
        <p:spPr>
          <a:xfrm>
            <a:off x="7527212" y="2077523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质量检测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FF462C90-9A14-4F54-8398-8C9D214C2357}"/>
              </a:ext>
            </a:extLst>
          </p:cNvPr>
          <p:cNvSpPr txBox="1"/>
          <p:nvPr/>
        </p:nvSpPr>
        <p:spPr>
          <a:xfrm>
            <a:off x="7513564" y="2859187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本体构建</a:t>
            </a: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EA23FB1-1B35-4895-BB2E-5AB66E3FC1B0}"/>
              </a:ext>
            </a:extLst>
          </p:cNvPr>
          <p:cNvCxnSpPr>
            <a:stCxn id="90" idx="3"/>
            <a:endCxn id="100" idx="0"/>
          </p:cNvCxnSpPr>
          <p:nvPr/>
        </p:nvCxnSpPr>
        <p:spPr>
          <a:xfrm>
            <a:off x="2348762" y="3076346"/>
            <a:ext cx="2128165" cy="341841"/>
          </a:xfrm>
          <a:prstGeom prst="bentConnector2">
            <a:avLst/>
          </a:prstGeom>
          <a:ln w="28575">
            <a:solidFill>
              <a:srgbClr val="40A69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BB9599A2-226E-4C3D-BC9A-142CCAA97098}"/>
              </a:ext>
            </a:extLst>
          </p:cNvPr>
          <p:cNvSpPr/>
          <p:nvPr/>
        </p:nvSpPr>
        <p:spPr>
          <a:xfrm>
            <a:off x="7309444" y="3528393"/>
            <a:ext cx="1250632" cy="387873"/>
          </a:xfrm>
          <a:prstGeom prst="rect">
            <a:avLst/>
          </a:prstGeom>
          <a:solidFill>
            <a:srgbClr val="08568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0486160-6852-43EB-B2D5-7F17C07BC46D}"/>
              </a:ext>
            </a:extLst>
          </p:cNvPr>
          <p:cNvSpPr txBox="1"/>
          <p:nvPr/>
        </p:nvSpPr>
        <p:spPr>
          <a:xfrm>
            <a:off x="7317911" y="3491496"/>
            <a:ext cx="125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Database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5C677BC-0FB1-456D-9E89-B0AC9EF7C554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>
            <a:off x="7951809" y="1651010"/>
            <a:ext cx="0" cy="371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AB6B777-9922-4CB1-BC0A-AB6ED1E6D158}"/>
              </a:ext>
            </a:extLst>
          </p:cNvPr>
          <p:cNvCxnSpPr>
            <a:cxnSpLocks/>
            <a:stCxn id="55" idx="0"/>
            <a:endCxn id="54" idx="2"/>
          </p:cNvCxnSpPr>
          <p:nvPr/>
        </p:nvCxnSpPr>
        <p:spPr>
          <a:xfrm flipV="1">
            <a:off x="7951809" y="2410156"/>
            <a:ext cx="0" cy="389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69A6A3DC-E273-4ECE-B5D5-9F8AF9B05F72}"/>
              </a:ext>
            </a:extLst>
          </p:cNvPr>
          <p:cNvSpPr/>
          <p:nvPr/>
        </p:nvSpPr>
        <p:spPr>
          <a:xfrm>
            <a:off x="1056853" y="1130020"/>
            <a:ext cx="1291909" cy="405052"/>
          </a:xfrm>
          <a:prstGeom prst="rect">
            <a:avLst/>
          </a:prstGeom>
          <a:noFill/>
          <a:ln w="28575" cap="flat" cmpd="sng" algn="ctr">
            <a:solidFill>
              <a:srgbClr val="40A69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CD5DF8E1-0C3B-4260-AFBA-5AB330CDDC9C}"/>
              </a:ext>
            </a:extLst>
          </p:cNvPr>
          <p:cNvSpPr txBox="1"/>
          <p:nvPr/>
        </p:nvSpPr>
        <p:spPr>
          <a:xfrm>
            <a:off x="7346581" y="4479142"/>
            <a:ext cx="1133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</a:t>
            </a:r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4FA594AA-77BB-48C0-95E5-F2B05E8A0EE9}"/>
              </a:ext>
            </a:extLst>
          </p:cNvPr>
          <p:cNvCxnSpPr>
            <a:stCxn id="126" idx="0"/>
          </p:cNvCxnSpPr>
          <p:nvPr/>
        </p:nvCxnSpPr>
        <p:spPr>
          <a:xfrm rot="5400000" flipH="1" flipV="1">
            <a:off x="1943741" y="631495"/>
            <a:ext cx="257593" cy="739459"/>
          </a:xfrm>
          <a:prstGeom prst="bentConnector2">
            <a:avLst/>
          </a:prstGeom>
          <a:ln w="28575">
            <a:solidFill>
              <a:srgbClr val="40A69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E95EA6D8-2CA1-434F-AEE6-176B9D73C0A0}"/>
              </a:ext>
            </a:extLst>
          </p:cNvPr>
          <p:cNvCxnSpPr>
            <a:stCxn id="126" idx="2"/>
            <a:endCxn id="134" idx="1"/>
          </p:cNvCxnSpPr>
          <p:nvPr/>
        </p:nvCxnSpPr>
        <p:spPr>
          <a:xfrm rot="16200000" flipH="1">
            <a:off x="1569488" y="1668391"/>
            <a:ext cx="1026707" cy="760067"/>
          </a:xfrm>
          <a:prstGeom prst="bentConnector2">
            <a:avLst/>
          </a:prstGeom>
          <a:ln w="28575">
            <a:solidFill>
              <a:srgbClr val="40A69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pen-notebook_334">
            <a:extLst>
              <a:ext uri="{FF2B5EF4-FFF2-40B4-BE49-F238E27FC236}">
                <a16:creationId xmlns:a16="http://schemas.microsoft.com/office/drawing/2014/main" id="{825EFB6E-85D0-498C-B370-FA63D2E35E1E}"/>
              </a:ext>
            </a:extLst>
          </p:cNvPr>
          <p:cNvSpPr>
            <a:spLocks noChangeAspect="1"/>
          </p:cNvSpPr>
          <p:nvPr/>
        </p:nvSpPr>
        <p:spPr bwMode="auto">
          <a:xfrm>
            <a:off x="7425981" y="4842657"/>
            <a:ext cx="974718" cy="698844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88862 h 440259"/>
              <a:gd name="T61" fmla="*/ 88862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18" h="320">
                <a:moveTo>
                  <a:pt x="416" y="66"/>
                </a:moveTo>
                <a:cubicBezTo>
                  <a:pt x="415" y="65"/>
                  <a:pt x="406" y="49"/>
                  <a:pt x="388" y="33"/>
                </a:cubicBezTo>
                <a:cubicBezTo>
                  <a:pt x="370" y="17"/>
                  <a:pt x="342" y="0"/>
                  <a:pt x="305" y="0"/>
                </a:cubicBezTo>
                <a:cubicBezTo>
                  <a:pt x="268" y="0"/>
                  <a:pt x="240" y="17"/>
                  <a:pt x="222" y="33"/>
                </a:cubicBezTo>
                <a:cubicBezTo>
                  <a:pt x="217" y="38"/>
                  <a:pt x="212" y="43"/>
                  <a:pt x="209" y="48"/>
                </a:cubicBezTo>
                <a:cubicBezTo>
                  <a:pt x="205" y="43"/>
                  <a:pt x="200" y="38"/>
                  <a:pt x="194" y="33"/>
                </a:cubicBezTo>
                <a:cubicBezTo>
                  <a:pt x="176" y="17"/>
                  <a:pt x="148" y="0"/>
                  <a:pt x="111" y="0"/>
                </a:cubicBezTo>
                <a:cubicBezTo>
                  <a:pt x="74" y="0"/>
                  <a:pt x="47" y="17"/>
                  <a:pt x="29" y="33"/>
                </a:cubicBezTo>
                <a:cubicBezTo>
                  <a:pt x="11" y="50"/>
                  <a:pt x="2" y="65"/>
                  <a:pt x="2" y="66"/>
                </a:cubicBezTo>
                <a:lnTo>
                  <a:pt x="0" y="74"/>
                </a:lnTo>
                <a:lnTo>
                  <a:pt x="0" y="312"/>
                </a:lnTo>
                <a:lnTo>
                  <a:pt x="29" y="319"/>
                </a:lnTo>
                <a:lnTo>
                  <a:pt x="29" y="319"/>
                </a:lnTo>
                <a:cubicBezTo>
                  <a:pt x="29" y="319"/>
                  <a:pt x="37" y="305"/>
                  <a:pt x="51" y="293"/>
                </a:cubicBezTo>
                <a:cubicBezTo>
                  <a:pt x="65" y="281"/>
                  <a:pt x="85" y="269"/>
                  <a:pt x="111" y="269"/>
                </a:cubicBezTo>
                <a:cubicBezTo>
                  <a:pt x="139" y="269"/>
                  <a:pt x="159" y="281"/>
                  <a:pt x="174" y="294"/>
                </a:cubicBezTo>
                <a:cubicBezTo>
                  <a:pt x="181" y="301"/>
                  <a:pt x="187" y="307"/>
                  <a:pt x="191" y="312"/>
                </a:cubicBezTo>
                <a:cubicBezTo>
                  <a:pt x="192" y="315"/>
                  <a:pt x="194" y="317"/>
                  <a:pt x="195" y="318"/>
                </a:cubicBezTo>
                <a:cubicBezTo>
                  <a:pt x="195" y="318"/>
                  <a:pt x="195" y="319"/>
                  <a:pt x="195" y="319"/>
                </a:cubicBezTo>
                <a:cubicBezTo>
                  <a:pt x="196" y="319"/>
                  <a:pt x="196" y="320"/>
                  <a:pt x="196" y="320"/>
                </a:cubicBezTo>
                <a:lnTo>
                  <a:pt x="196" y="320"/>
                </a:lnTo>
                <a:lnTo>
                  <a:pt x="196" y="320"/>
                </a:lnTo>
                <a:lnTo>
                  <a:pt x="196" y="320"/>
                </a:lnTo>
                <a:lnTo>
                  <a:pt x="222" y="319"/>
                </a:lnTo>
                <a:lnTo>
                  <a:pt x="222" y="319"/>
                </a:lnTo>
                <a:lnTo>
                  <a:pt x="222" y="319"/>
                </a:lnTo>
                <a:lnTo>
                  <a:pt x="222" y="319"/>
                </a:lnTo>
                <a:cubicBezTo>
                  <a:pt x="223" y="318"/>
                  <a:pt x="231" y="305"/>
                  <a:pt x="244" y="293"/>
                </a:cubicBezTo>
                <a:cubicBezTo>
                  <a:pt x="259" y="281"/>
                  <a:pt x="278" y="269"/>
                  <a:pt x="305" y="269"/>
                </a:cubicBezTo>
                <a:cubicBezTo>
                  <a:pt x="332" y="269"/>
                  <a:pt x="353" y="281"/>
                  <a:pt x="368" y="294"/>
                </a:cubicBezTo>
                <a:cubicBezTo>
                  <a:pt x="375" y="301"/>
                  <a:pt x="380" y="307"/>
                  <a:pt x="384" y="312"/>
                </a:cubicBezTo>
                <a:cubicBezTo>
                  <a:pt x="386" y="315"/>
                  <a:pt x="387" y="317"/>
                  <a:pt x="388" y="318"/>
                </a:cubicBezTo>
                <a:cubicBezTo>
                  <a:pt x="389" y="318"/>
                  <a:pt x="389" y="319"/>
                  <a:pt x="389" y="319"/>
                </a:cubicBezTo>
                <a:cubicBezTo>
                  <a:pt x="389" y="319"/>
                  <a:pt x="389" y="320"/>
                  <a:pt x="389" y="320"/>
                </a:cubicBezTo>
                <a:lnTo>
                  <a:pt x="389" y="320"/>
                </a:lnTo>
                <a:lnTo>
                  <a:pt x="389" y="320"/>
                </a:lnTo>
                <a:lnTo>
                  <a:pt x="418" y="312"/>
                </a:lnTo>
                <a:lnTo>
                  <a:pt x="418" y="74"/>
                </a:lnTo>
                <a:lnTo>
                  <a:pt x="416" y="66"/>
                </a:lnTo>
                <a:close/>
                <a:moveTo>
                  <a:pt x="111" y="239"/>
                </a:moveTo>
                <a:lnTo>
                  <a:pt x="111" y="239"/>
                </a:lnTo>
                <a:cubicBezTo>
                  <a:pt x="75" y="239"/>
                  <a:pt x="48" y="254"/>
                  <a:pt x="31" y="270"/>
                </a:cubicBezTo>
                <a:lnTo>
                  <a:pt x="31" y="78"/>
                </a:lnTo>
                <a:cubicBezTo>
                  <a:pt x="34" y="73"/>
                  <a:pt x="40" y="64"/>
                  <a:pt x="51" y="55"/>
                </a:cubicBezTo>
                <a:cubicBezTo>
                  <a:pt x="65" y="42"/>
                  <a:pt x="85" y="31"/>
                  <a:pt x="111" y="31"/>
                </a:cubicBezTo>
                <a:cubicBezTo>
                  <a:pt x="139" y="31"/>
                  <a:pt x="159" y="43"/>
                  <a:pt x="174" y="56"/>
                </a:cubicBezTo>
                <a:cubicBezTo>
                  <a:pt x="181" y="62"/>
                  <a:pt x="187" y="69"/>
                  <a:pt x="191" y="74"/>
                </a:cubicBezTo>
                <a:cubicBezTo>
                  <a:pt x="192" y="75"/>
                  <a:pt x="193" y="77"/>
                  <a:pt x="194" y="78"/>
                </a:cubicBezTo>
                <a:lnTo>
                  <a:pt x="194" y="271"/>
                </a:lnTo>
                <a:cubicBezTo>
                  <a:pt x="176" y="255"/>
                  <a:pt x="148" y="239"/>
                  <a:pt x="111" y="239"/>
                </a:cubicBezTo>
                <a:close/>
                <a:moveTo>
                  <a:pt x="111" y="216"/>
                </a:moveTo>
                <a:lnTo>
                  <a:pt x="111" y="216"/>
                </a:lnTo>
                <a:cubicBezTo>
                  <a:pt x="84" y="216"/>
                  <a:pt x="63" y="228"/>
                  <a:pt x="50" y="240"/>
                </a:cubicBezTo>
                <a:lnTo>
                  <a:pt x="50" y="93"/>
                </a:lnTo>
                <a:cubicBezTo>
                  <a:pt x="52" y="89"/>
                  <a:pt x="57" y="82"/>
                  <a:pt x="65" y="75"/>
                </a:cubicBezTo>
                <a:cubicBezTo>
                  <a:pt x="76" y="66"/>
                  <a:pt x="91" y="57"/>
                  <a:pt x="111" y="57"/>
                </a:cubicBezTo>
                <a:cubicBezTo>
                  <a:pt x="132" y="57"/>
                  <a:pt x="148" y="66"/>
                  <a:pt x="159" y="76"/>
                </a:cubicBezTo>
                <a:cubicBezTo>
                  <a:pt x="165" y="81"/>
                  <a:pt x="169" y="86"/>
                  <a:pt x="172" y="90"/>
                </a:cubicBezTo>
                <a:cubicBezTo>
                  <a:pt x="173" y="91"/>
                  <a:pt x="174" y="92"/>
                  <a:pt x="174" y="93"/>
                </a:cubicBezTo>
                <a:lnTo>
                  <a:pt x="174" y="241"/>
                </a:lnTo>
                <a:cubicBezTo>
                  <a:pt x="161" y="228"/>
                  <a:pt x="139" y="216"/>
                  <a:pt x="111" y="216"/>
                </a:cubicBezTo>
                <a:close/>
                <a:moveTo>
                  <a:pt x="307" y="212"/>
                </a:moveTo>
                <a:lnTo>
                  <a:pt x="307" y="212"/>
                </a:lnTo>
                <a:cubicBezTo>
                  <a:pt x="280" y="212"/>
                  <a:pt x="259" y="225"/>
                  <a:pt x="246" y="237"/>
                </a:cubicBezTo>
                <a:lnTo>
                  <a:pt x="246" y="90"/>
                </a:lnTo>
                <a:cubicBezTo>
                  <a:pt x="248" y="86"/>
                  <a:pt x="253" y="79"/>
                  <a:pt x="261" y="72"/>
                </a:cubicBezTo>
                <a:cubicBezTo>
                  <a:pt x="272" y="62"/>
                  <a:pt x="287" y="54"/>
                  <a:pt x="307" y="54"/>
                </a:cubicBezTo>
                <a:cubicBezTo>
                  <a:pt x="328" y="54"/>
                  <a:pt x="344" y="63"/>
                  <a:pt x="355" y="73"/>
                </a:cubicBezTo>
                <a:cubicBezTo>
                  <a:pt x="361" y="78"/>
                  <a:pt x="365" y="83"/>
                  <a:pt x="368" y="86"/>
                </a:cubicBezTo>
                <a:cubicBezTo>
                  <a:pt x="369" y="88"/>
                  <a:pt x="370" y="89"/>
                  <a:pt x="370" y="90"/>
                </a:cubicBezTo>
                <a:lnTo>
                  <a:pt x="370" y="237"/>
                </a:lnTo>
                <a:cubicBezTo>
                  <a:pt x="356" y="225"/>
                  <a:pt x="335" y="212"/>
                  <a:pt x="307" y="212"/>
                </a:cubicBezTo>
                <a:close/>
                <a:moveTo>
                  <a:pt x="387" y="271"/>
                </a:moveTo>
                <a:cubicBezTo>
                  <a:pt x="369" y="255"/>
                  <a:pt x="341" y="239"/>
                  <a:pt x="305" y="239"/>
                </a:cubicBezTo>
                <a:cubicBezTo>
                  <a:pt x="269" y="239"/>
                  <a:pt x="242" y="254"/>
                  <a:pt x="224" y="270"/>
                </a:cubicBezTo>
                <a:lnTo>
                  <a:pt x="224" y="78"/>
                </a:lnTo>
                <a:cubicBezTo>
                  <a:pt x="227" y="73"/>
                  <a:pt x="234" y="64"/>
                  <a:pt x="244" y="55"/>
                </a:cubicBezTo>
                <a:cubicBezTo>
                  <a:pt x="259" y="42"/>
                  <a:pt x="278" y="31"/>
                  <a:pt x="305" y="31"/>
                </a:cubicBezTo>
                <a:cubicBezTo>
                  <a:pt x="332" y="31"/>
                  <a:pt x="353" y="43"/>
                  <a:pt x="368" y="56"/>
                </a:cubicBezTo>
                <a:cubicBezTo>
                  <a:pt x="375" y="62"/>
                  <a:pt x="380" y="69"/>
                  <a:pt x="384" y="74"/>
                </a:cubicBezTo>
                <a:cubicBezTo>
                  <a:pt x="385" y="75"/>
                  <a:pt x="386" y="77"/>
                  <a:pt x="387" y="78"/>
                </a:cubicBezTo>
                <a:lnTo>
                  <a:pt x="387" y="271"/>
                </a:lnTo>
                <a:close/>
              </a:path>
            </a:pathLst>
          </a:custGeom>
          <a:solidFill>
            <a:srgbClr val="ED7D31"/>
          </a:solidFill>
          <a:ln>
            <a:solidFill>
              <a:srgbClr val="ED7D3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78FAF71-EED8-4A65-8347-1D7C7324B3A8}"/>
              </a:ext>
            </a:extLst>
          </p:cNvPr>
          <p:cNvSpPr/>
          <p:nvPr/>
        </p:nvSpPr>
        <p:spPr>
          <a:xfrm>
            <a:off x="7001917" y="4383966"/>
            <a:ext cx="1828029" cy="1303984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412AF8D3-2705-485C-80AA-C88AA364A3E9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7915931" y="3922492"/>
            <a:ext cx="1" cy="461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50">
            <a:extLst>
              <a:ext uri="{FF2B5EF4-FFF2-40B4-BE49-F238E27FC236}">
                <a16:creationId xmlns:a16="http://schemas.microsoft.com/office/drawing/2014/main" id="{1FF73418-5785-4AF9-838F-863758DF928E}"/>
              </a:ext>
            </a:extLst>
          </p:cNvPr>
          <p:cNvCxnSpPr>
            <a:cxnSpLocks/>
          </p:cNvCxnSpPr>
          <p:nvPr/>
        </p:nvCxnSpPr>
        <p:spPr>
          <a:xfrm>
            <a:off x="6511586" y="3757565"/>
            <a:ext cx="467436" cy="0"/>
          </a:xfrm>
          <a:prstGeom prst="straightConnector1">
            <a:avLst/>
          </a:prstGeom>
          <a:ln w="50800">
            <a:solidFill>
              <a:srgbClr val="178AA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连接符: 肘形 134">
            <a:extLst>
              <a:ext uri="{FF2B5EF4-FFF2-40B4-BE49-F238E27FC236}">
                <a16:creationId xmlns:a16="http://schemas.microsoft.com/office/drawing/2014/main" id="{DCD17ECB-E131-4E12-ADFA-3D88D071572C}"/>
              </a:ext>
            </a:extLst>
          </p:cNvPr>
          <p:cNvCxnSpPr>
            <a:stCxn id="84" idx="3"/>
            <a:endCxn id="53" idx="3"/>
          </p:cNvCxnSpPr>
          <p:nvPr/>
        </p:nvCxnSpPr>
        <p:spPr>
          <a:xfrm flipH="1" flipV="1">
            <a:off x="8577125" y="1457074"/>
            <a:ext cx="252821" cy="3578884"/>
          </a:xfrm>
          <a:prstGeom prst="bentConnector3">
            <a:avLst>
              <a:gd name="adj1" fmla="val -90420"/>
            </a:avLst>
          </a:prstGeom>
          <a:ln w="28575">
            <a:solidFill>
              <a:srgbClr val="48A0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>
            <a:extLst>
              <a:ext uri="{FF2B5EF4-FFF2-40B4-BE49-F238E27FC236}">
                <a16:creationId xmlns:a16="http://schemas.microsoft.com/office/drawing/2014/main" id="{02FE895E-C7DF-4481-8F0F-F1C21376D7DB}"/>
              </a:ext>
            </a:extLst>
          </p:cNvPr>
          <p:cNvSpPr/>
          <p:nvPr/>
        </p:nvSpPr>
        <p:spPr>
          <a:xfrm>
            <a:off x="9314194" y="3007115"/>
            <a:ext cx="1828029" cy="2697601"/>
          </a:xfrm>
          <a:prstGeom prst="rect">
            <a:avLst/>
          </a:prstGeom>
          <a:noFill/>
          <a:ln w="28575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3" name="直接箭头连接符 50">
            <a:extLst>
              <a:ext uri="{FF2B5EF4-FFF2-40B4-BE49-F238E27FC236}">
                <a16:creationId xmlns:a16="http://schemas.microsoft.com/office/drawing/2014/main" id="{A14F3334-BE2B-46E3-9926-230B3A19D228}"/>
              </a:ext>
            </a:extLst>
          </p:cNvPr>
          <p:cNvCxnSpPr>
            <a:cxnSpLocks/>
          </p:cNvCxnSpPr>
          <p:nvPr/>
        </p:nvCxnSpPr>
        <p:spPr>
          <a:xfrm>
            <a:off x="8829946" y="5324379"/>
            <a:ext cx="467436" cy="0"/>
          </a:xfrm>
          <a:prstGeom prst="straightConnector1">
            <a:avLst/>
          </a:prstGeom>
          <a:ln w="50800">
            <a:solidFill>
              <a:srgbClr val="48A082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2A432683-D344-4D90-8D99-D491663E8E33}"/>
              </a:ext>
            </a:extLst>
          </p:cNvPr>
          <p:cNvSpPr/>
          <p:nvPr/>
        </p:nvSpPr>
        <p:spPr>
          <a:xfrm>
            <a:off x="9575080" y="3472090"/>
            <a:ext cx="1318419" cy="369332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关联分析</a:t>
            </a:r>
          </a:p>
        </p:txBody>
      </p: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C745207A-973C-4327-AC37-CFE97B6E8459}"/>
              </a:ext>
            </a:extLst>
          </p:cNvPr>
          <p:cNvSpPr/>
          <p:nvPr/>
        </p:nvSpPr>
        <p:spPr>
          <a:xfrm>
            <a:off x="9575080" y="4178561"/>
            <a:ext cx="1318419" cy="369332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语义网络</a:t>
            </a:r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EBB6763D-07F2-44BD-AD7E-983100172396}"/>
              </a:ext>
            </a:extLst>
          </p:cNvPr>
          <p:cNvSpPr/>
          <p:nvPr/>
        </p:nvSpPr>
        <p:spPr>
          <a:xfrm>
            <a:off x="9575080" y="4885032"/>
            <a:ext cx="1318419" cy="369332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认知地图</a:t>
            </a: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F26CC07A-7566-4FF1-848B-C3EA528DA4E3}"/>
              </a:ext>
            </a:extLst>
          </p:cNvPr>
          <p:cNvGrpSpPr/>
          <p:nvPr/>
        </p:nvGrpSpPr>
        <p:grpSpPr>
          <a:xfrm>
            <a:off x="9580207" y="762919"/>
            <a:ext cx="1296000" cy="1743408"/>
            <a:chOff x="1960370" y="3530234"/>
            <a:chExt cx="1296000" cy="1743408"/>
          </a:xfrm>
        </p:grpSpPr>
        <p:sp>
          <p:nvSpPr>
            <p:cNvPr id="172" name="window-with-side-bar-selection_32762">
              <a:extLst>
                <a:ext uri="{FF2B5EF4-FFF2-40B4-BE49-F238E27FC236}">
                  <a16:creationId xmlns:a16="http://schemas.microsoft.com/office/drawing/2014/main" id="{C0E4C047-CECA-42D1-8BF7-B61334C861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60370" y="3977642"/>
              <a:ext cx="1296000" cy="1296000"/>
            </a:xfrm>
            <a:custGeom>
              <a:avLst/>
              <a:gdLst>
                <a:gd name="T0" fmla="*/ 5752 w 6241"/>
                <a:gd name="T1" fmla="*/ 0 h 6235"/>
                <a:gd name="T2" fmla="*/ 489 w 6241"/>
                <a:gd name="T3" fmla="*/ 0 h 6235"/>
                <a:gd name="T4" fmla="*/ 0 w 6241"/>
                <a:gd name="T5" fmla="*/ 489 h 6235"/>
                <a:gd name="T6" fmla="*/ 0 w 6241"/>
                <a:gd name="T7" fmla="*/ 5746 h 6235"/>
                <a:gd name="T8" fmla="*/ 489 w 6241"/>
                <a:gd name="T9" fmla="*/ 6235 h 6235"/>
                <a:gd name="T10" fmla="*/ 5752 w 6241"/>
                <a:gd name="T11" fmla="*/ 6235 h 6235"/>
                <a:gd name="T12" fmla="*/ 6241 w 6241"/>
                <a:gd name="T13" fmla="*/ 5746 h 6235"/>
                <a:gd name="T14" fmla="*/ 6241 w 6241"/>
                <a:gd name="T15" fmla="*/ 489 h 6235"/>
                <a:gd name="T16" fmla="*/ 5752 w 6241"/>
                <a:gd name="T17" fmla="*/ 0 h 6235"/>
                <a:gd name="T18" fmla="*/ 5420 w 6241"/>
                <a:gd name="T19" fmla="*/ 557 h 6235"/>
                <a:gd name="T20" fmla="*/ 5630 w 6241"/>
                <a:gd name="T21" fmla="*/ 766 h 6235"/>
                <a:gd name="T22" fmla="*/ 5420 w 6241"/>
                <a:gd name="T23" fmla="*/ 976 h 6235"/>
                <a:gd name="T24" fmla="*/ 5211 w 6241"/>
                <a:gd name="T25" fmla="*/ 766 h 6235"/>
                <a:gd name="T26" fmla="*/ 5420 w 6241"/>
                <a:gd name="T27" fmla="*/ 557 h 6235"/>
                <a:gd name="T28" fmla="*/ 4669 w 6241"/>
                <a:gd name="T29" fmla="*/ 557 h 6235"/>
                <a:gd name="T30" fmla="*/ 4879 w 6241"/>
                <a:gd name="T31" fmla="*/ 766 h 6235"/>
                <a:gd name="T32" fmla="*/ 4669 w 6241"/>
                <a:gd name="T33" fmla="*/ 976 h 6235"/>
                <a:gd name="T34" fmla="*/ 4460 w 6241"/>
                <a:gd name="T35" fmla="*/ 766 h 6235"/>
                <a:gd name="T36" fmla="*/ 4669 w 6241"/>
                <a:gd name="T37" fmla="*/ 557 h 6235"/>
                <a:gd name="T38" fmla="*/ 3497 w 6241"/>
                <a:gd name="T39" fmla="*/ 5676 h 6235"/>
                <a:gd name="T40" fmla="*/ 559 w 6241"/>
                <a:gd name="T41" fmla="*/ 5676 h 6235"/>
                <a:gd name="T42" fmla="*/ 559 w 6241"/>
                <a:gd name="T43" fmla="*/ 1496 h 6235"/>
                <a:gd name="T44" fmla="*/ 3497 w 6241"/>
                <a:gd name="T45" fmla="*/ 1496 h 6235"/>
                <a:gd name="T46" fmla="*/ 3497 w 6241"/>
                <a:gd name="T47" fmla="*/ 5676 h 6235"/>
                <a:gd name="T48" fmla="*/ 5682 w 6241"/>
                <a:gd name="T49" fmla="*/ 5676 h 6235"/>
                <a:gd name="T50" fmla="*/ 3712 w 6241"/>
                <a:gd name="T51" fmla="*/ 5676 h 6235"/>
                <a:gd name="T52" fmla="*/ 3712 w 6241"/>
                <a:gd name="T53" fmla="*/ 1496 h 6235"/>
                <a:gd name="T54" fmla="*/ 5682 w 6241"/>
                <a:gd name="T55" fmla="*/ 1496 h 6235"/>
                <a:gd name="T56" fmla="*/ 5682 w 6241"/>
                <a:gd name="T57" fmla="*/ 5676 h 6235"/>
                <a:gd name="T58" fmla="*/ 5461 w 6241"/>
                <a:gd name="T59" fmla="*/ 2714 h 6235"/>
                <a:gd name="T60" fmla="*/ 3968 w 6241"/>
                <a:gd name="T61" fmla="*/ 2714 h 6235"/>
                <a:gd name="T62" fmla="*/ 3968 w 6241"/>
                <a:gd name="T63" fmla="*/ 1786 h 6235"/>
                <a:gd name="T64" fmla="*/ 5461 w 6241"/>
                <a:gd name="T65" fmla="*/ 1786 h 6235"/>
                <a:gd name="T66" fmla="*/ 5461 w 6241"/>
                <a:gd name="T67" fmla="*/ 2714 h 6235"/>
                <a:gd name="T68" fmla="*/ 5461 w 6241"/>
                <a:gd name="T69" fmla="*/ 4005 h 6235"/>
                <a:gd name="T70" fmla="*/ 3968 w 6241"/>
                <a:gd name="T71" fmla="*/ 4005 h 6235"/>
                <a:gd name="T72" fmla="*/ 3968 w 6241"/>
                <a:gd name="T73" fmla="*/ 3077 h 6235"/>
                <a:gd name="T74" fmla="*/ 5461 w 6241"/>
                <a:gd name="T75" fmla="*/ 3077 h 6235"/>
                <a:gd name="T76" fmla="*/ 5461 w 6241"/>
                <a:gd name="T77" fmla="*/ 4005 h 6235"/>
                <a:gd name="T78" fmla="*/ 5461 w 6241"/>
                <a:gd name="T79" fmla="*/ 5316 h 6235"/>
                <a:gd name="T80" fmla="*/ 3968 w 6241"/>
                <a:gd name="T81" fmla="*/ 5316 h 6235"/>
                <a:gd name="T82" fmla="*/ 3968 w 6241"/>
                <a:gd name="T83" fmla="*/ 4388 h 6235"/>
                <a:gd name="T84" fmla="*/ 5461 w 6241"/>
                <a:gd name="T85" fmla="*/ 4388 h 6235"/>
                <a:gd name="T86" fmla="*/ 5461 w 6241"/>
                <a:gd name="T87" fmla="*/ 5316 h 6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41" h="6235">
                  <a:moveTo>
                    <a:pt x="5752" y="0"/>
                  </a:moveTo>
                  <a:lnTo>
                    <a:pt x="489" y="0"/>
                  </a:lnTo>
                  <a:cubicBezTo>
                    <a:pt x="219" y="0"/>
                    <a:pt x="0" y="219"/>
                    <a:pt x="0" y="489"/>
                  </a:cubicBezTo>
                  <a:lnTo>
                    <a:pt x="0" y="5746"/>
                  </a:lnTo>
                  <a:cubicBezTo>
                    <a:pt x="0" y="6015"/>
                    <a:pt x="219" y="6235"/>
                    <a:pt x="489" y="6235"/>
                  </a:cubicBezTo>
                  <a:lnTo>
                    <a:pt x="5752" y="6235"/>
                  </a:lnTo>
                  <a:cubicBezTo>
                    <a:pt x="6021" y="6235"/>
                    <a:pt x="6241" y="6015"/>
                    <a:pt x="6241" y="5746"/>
                  </a:cubicBezTo>
                  <a:lnTo>
                    <a:pt x="6241" y="489"/>
                  </a:lnTo>
                  <a:cubicBezTo>
                    <a:pt x="6241" y="219"/>
                    <a:pt x="6021" y="0"/>
                    <a:pt x="5752" y="0"/>
                  </a:cubicBezTo>
                  <a:close/>
                  <a:moveTo>
                    <a:pt x="5420" y="557"/>
                  </a:moveTo>
                  <a:cubicBezTo>
                    <a:pt x="5536" y="557"/>
                    <a:pt x="5630" y="650"/>
                    <a:pt x="5630" y="766"/>
                  </a:cubicBezTo>
                  <a:cubicBezTo>
                    <a:pt x="5630" y="882"/>
                    <a:pt x="5536" y="976"/>
                    <a:pt x="5420" y="976"/>
                  </a:cubicBezTo>
                  <a:cubicBezTo>
                    <a:pt x="5304" y="976"/>
                    <a:pt x="5211" y="882"/>
                    <a:pt x="5211" y="766"/>
                  </a:cubicBezTo>
                  <a:cubicBezTo>
                    <a:pt x="5211" y="650"/>
                    <a:pt x="5304" y="557"/>
                    <a:pt x="5420" y="557"/>
                  </a:cubicBezTo>
                  <a:close/>
                  <a:moveTo>
                    <a:pt x="4669" y="557"/>
                  </a:moveTo>
                  <a:cubicBezTo>
                    <a:pt x="4785" y="557"/>
                    <a:pt x="4879" y="650"/>
                    <a:pt x="4879" y="766"/>
                  </a:cubicBezTo>
                  <a:cubicBezTo>
                    <a:pt x="4879" y="882"/>
                    <a:pt x="4785" y="976"/>
                    <a:pt x="4669" y="976"/>
                  </a:cubicBezTo>
                  <a:cubicBezTo>
                    <a:pt x="4553" y="976"/>
                    <a:pt x="4460" y="882"/>
                    <a:pt x="4460" y="766"/>
                  </a:cubicBezTo>
                  <a:cubicBezTo>
                    <a:pt x="4460" y="650"/>
                    <a:pt x="4553" y="557"/>
                    <a:pt x="4669" y="557"/>
                  </a:cubicBezTo>
                  <a:close/>
                  <a:moveTo>
                    <a:pt x="3497" y="5676"/>
                  </a:moveTo>
                  <a:lnTo>
                    <a:pt x="559" y="5676"/>
                  </a:lnTo>
                  <a:lnTo>
                    <a:pt x="559" y="1496"/>
                  </a:lnTo>
                  <a:lnTo>
                    <a:pt x="3497" y="1496"/>
                  </a:lnTo>
                  <a:lnTo>
                    <a:pt x="3497" y="5676"/>
                  </a:lnTo>
                  <a:close/>
                  <a:moveTo>
                    <a:pt x="5682" y="5676"/>
                  </a:moveTo>
                  <a:lnTo>
                    <a:pt x="3712" y="5676"/>
                  </a:lnTo>
                  <a:lnTo>
                    <a:pt x="3712" y="1496"/>
                  </a:lnTo>
                  <a:lnTo>
                    <a:pt x="5682" y="1496"/>
                  </a:lnTo>
                  <a:lnTo>
                    <a:pt x="5682" y="5676"/>
                  </a:lnTo>
                  <a:close/>
                  <a:moveTo>
                    <a:pt x="5461" y="2714"/>
                  </a:moveTo>
                  <a:lnTo>
                    <a:pt x="3968" y="2714"/>
                  </a:lnTo>
                  <a:lnTo>
                    <a:pt x="3968" y="1786"/>
                  </a:lnTo>
                  <a:lnTo>
                    <a:pt x="5461" y="1786"/>
                  </a:lnTo>
                  <a:lnTo>
                    <a:pt x="5461" y="2714"/>
                  </a:lnTo>
                  <a:close/>
                  <a:moveTo>
                    <a:pt x="5461" y="4005"/>
                  </a:moveTo>
                  <a:lnTo>
                    <a:pt x="3968" y="4005"/>
                  </a:lnTo>
                  <a:lnTo>
                    <a:pt x="3968" y="3077"/>
                  </a:lnTo>
                  <a:lnTo>
                    <a:pt x="5461" y="3077"/>
                  </a:lnTo>
                  <a:lnTo>
                    <a:pt x="5461" y="4005"/>
                  </a:lnTo>
                  <a:close/>
                  <a:moveTo>
                    <a:pt x="5461" y="5316"/>
                  </a:moveTo>
                  <a:lnTo>
                    <a:pt x="3968" y="5316"/>
                  </a:lnTo>
                  <a:lnTo>
                    <a:pt x="3968" y="4388"/>
                  </a:lnTo>
                  <a:lnTo>
                    <a:pt x="5461" y="4388"/>
                  </a:lnTo>
                  <a:lnTo>
                    <a:pt x="5461" y="5316"/>
                  </a:lnTo>
                  <a:close/>
                </a:path>
              </a:pathLst>
            </a:custGeom>
            <a:solidFill>
              <a:srgbClr val="778495"/>
            </a:solidFill>
            <a:ln>
              <a:noFill/>
            </a:ln>
          </p:spPr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934C8B34-5842-479B-AA93-1E72E23DBC29}"/>
                </a:ext>
              </a:extLst>
            </p:cNvPr>
            <p:cNvSpPr txBox="1"/>
            <p:nvPr/>
          </p:nvSpPr>
          <p:spPr>
            <a:xfrm>
              <a:off x="2065581" y="353023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门户网站</a:t>
              </a:r>
            </a:p>
          </p:txBody>
        </p:sp>
      </p:grpSp>
      <p:sp>
        <p:nvSpPr>
          <p:cNvPr id="174" name="矩形 173">
            <a:extLst>
              <a:ext uri="{FF2B5EF4-FFF2-40B4-BE49-F238E27FC236}">
                <a16:creationId xmlns:a16="http://schemas.microsoft.com/office/drawing/2014/main" id="{E646B47D-885F-48FF-A0A9-9660895AD199}"/>
              </a:ext>
            </a:extLst>
          </p:cNvPr>
          <p:cNvSpPr/>
          <p:nvPr/>
        </p:nvSpPr>
        <p:spPr>
          <a:xfrm>
            <a:off x="9314193" y="709538"/>
            <a:ext cx="1828029" cy="1850170"/>
          </a:xfrm>
          <a:prstGeom prst="rect">
            <a:avLst/>
          </a:prstGeom>
          <a:noFill/>
          <a:ln w="28575">
            <a:solidFill>
              <a:srgbClr val="778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5" name="直接箭头连接符 50">
            <a:extLst>
              <a:ext uri="{FF2B5EF4-FFF2-40B4-BE49-F238E27FC236}">
                <a16:creationId xmlns:a16="http://schemas.microsoft.com/office/drawing/2014/main" id="{E0746FAD-49C5-4089-B728-A6F7406FBB8A}"/>
              </a:ext>
            </a:extLst>
          </p:cNvPr>
          <p:cNvCxnSpPr>
            <a:cxnSpLocks/>
            <a:stCxn id="162" idx="0"/>
            <a:endCxn id="174" idx="2"/>
          </p:cNvCxnSpPr>
          <p:nvPr/>
        </p:nvCxnSpPr>
        <p:spPr>
          <a:xfrm flipH="1" flipV="1">
            <a:off x="10228208" y="2559708"/>
            <a:ext cx="1" cy="447407"/>
          </a:xfrm>
          <a:prstGeom prst="straightConnector1">
            <a:avLst/>
          </a:prstGeom>
          <a:ln w="50800">
            <a:solidFill>
              <a:srgbClr val="4472C4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图片 176">
            <a:extLst>
              <a:ext uri="{FF2B5EF4-FFF2-40B4-BE49-F238E27FC236}">
                <a16:creationId xmlns:a16="http://schemas.microsoft.com/office/drawing/2014/main" id="{C65CFBDA-EA64-4E4E-9830-70902FDA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70" y="1139192"/>
            <a:ext cx="2085975" cy="5010150"/>
          </a:xfrm>
          <a:prstGeom prst="rect">
            <a:avLst/>
          </a:prstGeom>
        </p:spPr>
      </p:pic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28CF82C7-6B4F-44E1-B0E3-BF5E0DA14E53}"/>
              </a:ext>
            </a:extLst>
          </p:cNvPr>
          <p:cNvCxnSpPr>
            <a:cxnSpLocks/>
          </p:cNvCxnSpPr>
          <p:nvPr/>
        </p:nvCxnSpPr>
        <p:spPr>
          <a:xfrm>
            <a:off x="7931933" y="3168383"/>
            <a:ext cx="0" cy="371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28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28A0FE9B-2E01-4941-8B2A-5A167B05C266}"/>
              </a:ext>
            </a:extLst>
          </p:cNvPr>
          <p:cNvSpPr/>
          <p:nvPr/>
        </p:nvSpPr>
        <p:spPr>
          <a:xfrm>
            <a:off x="4972255" y="1196883"/>
            <a:ext cx="1250632" cy="38787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8F909C1-561B-4B99-9D62-3E1226C2CA2E}"/>
              </a:ext>
            </a:extLst>
          </p:cNvPr>
          <p:cNvSpPr/>
          <p:nvPr/>
        </p:nvSpPr>
        <p:spPr>
          <a:xfrm>
            <a:off x="4972255" y="1745044"/>
            <a:ext cx="1250632" cy="38787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28292BC-8E2E-4183-B1CF-946295E1BF72}"/>
              </a:ext>
            </a:extLst>
          </p:cNvPr>
          <p:cNvSpPr/>
          <p:nvPr/>
        </p:nvSpPr>
        <p:spPr>
          <a:xfrm>
            <a:off x="4972255" y="2303897"/>
            <a:ext cx="1250632" cy="38787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8A61687-82F2-4A6B-B7AE-B02F85A75725}"/>
              </a:ext>
            </a:extLst>
          </p:cNvPr>
          <p:cNvSpPr/>
          <p:nvPr/>
        </p:nvSpPr>
        <p:spPr>
          <a:xfrm>
            <a:off x="4683557" y="724216"/>
            <a:ext cx="1828029" cy="2177745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6F3DCD5-572A-496A-9A83-703B747C63F0}"/>
              </a:ext>
            </a:extLst>
          </p:cNvPr>
          <p:cNvSpPr/>
          <p:nvPr/>
        </p:nvSpPr>
        <p:spPr>
          <a:xfrm>
            <a:off x="2860309" y="3693967"/>
            <a:ext cx="1221415" cy="3878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F042198-B6A7-4D4B-A4C8-6F192EDCC5C7}"/>
              </a:ext>
            </a:extLst>
          </p:cNvPr>
          <p:cNvSpPr/>
          <p:nvPr/>
        </p:nvSpPr>
        <p:spPr>
          <a:xfrm>
            <a:off x="2882722" y="5007611"/>
            <a:ext cx="3154893" cy="3878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D0E5C8B-E6EF-48D8-9B67-FF4BDC520E25}"/>
              </a:ext>
            </a:extLst>
          </p:cNvPr>
          <p:cNvSpPr/>
          <p:nvPr/>
        </p:nvSpPr>
        <p:spPr>
          <a:xfrm>
            <a:off x="2864158" y="4341406"/>
            <a:ext cx="1221415" cy="3878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9C685EC-9B10-4160-BE55-F9D44A1BAD65}"/>
              </a:ext>
            </a:extLst>
          </p:cNvPr>
          <p:cNvSpPr/>
          <p:nvPr/>
        </p:nvSpPr>
        <p:spPr>
          <a:xfrm>
            <a:off x="7217309" y="1263137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038BD4B-C247-4A0F-B8B0-7FD2C2258900}"/>
              </a:ext>
            </a:extLst>
          </p:cNvPr>
          <p:cNvSpPr/>
          <p:nvPr/>
        </p:nvSpPr>
        <p:spPr>
          <a:xfrm>
            <a:off x="7217309" y="2076875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B1B7F26-E456-48C7-8A7A-A2F343686AB3}"/>
              </a:ext>
            </a:extLst>
          </p:cNvPr>
          <p:cNvSpPr/>
          <p:nvPr/>
        </p:nvSpPr>
        <p:spPr>
          <a:xfrm>
            <a:off x="7217309" y="2922092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sql-file-format-symbol_29553">
            <a:extLst>
              <a:ext uri="{FF2B5EF4-FFF2-40B4-BE49-F238E27FC236}">
                <a16:creationId xmlns:a16="http://schemas.microsoft.com/office/drawing/2014/main" id="{988A3E62-AEF8-4B27-B4E2-FC74AB968F18}"/>
              </a:ext>
            </a:extLst>
          </p:cNvPr>
          <p:cNvSpPr>
            <a:spLocks noChangeAspect="1"/>
          </p:cNvSpPr>
          <p:nvPr/>
        </p:nvSpPr>
        <p:spPr bwMode="auto">
          <a:xfrm>
            <a:off x="2508249" y="872427"/>
            <a:ext cx="319774" cy="387873"/>
          </a:xfrm>
          <a:custGeom>
            <a:avLst/>
            <a:gdLst>
              <a:gd name="connsiteX0" fmla="*/ 222612 w 440751"/>
              <a:gd name="connsiteY0" fmla="*/ 442939 h 606651"/>
              <a:gd name="connsiteX1" fmla="*/ 257352 w 440751"/>
              <a:gd name="connsiteY1" fmla="*/ 491111 h 606651"/>
              <a:gd name="connsiteX2" fmla="*/ 222364 w 440751"/>
              <a:gd name="connsiteY2" fmla="*/ 540108 h 606651"/>
              <a:gd name="connsiteX3" fmla="*/ 187458 w 440751"/>
              <a:gd name="connsiteY3" fmla="*/ 491689 h 606651"/>
              <a:gd name="connsiteX4" fmla="*/ 222612 w 440751"/>
              <a:gd name="connsiteY4" fmla="*/ 442939 h 606651"/>
              <a:gd name="connsiteX5" fmla="*/ 313274 w 440751"/>
              <a:gd name="connsiteY5" fmla="*/ 419303 h 606651"/>
              <a:gd name="connsiteX6" fmla="*/ 313274 w 440751"/>
              <a:gd name="connsiteY6" fmla="*/ 563614 h 606651"/>
              <a:gd name="connsiteX7" fmla="*/ 403608 w 440751"/>
              <a:gd name="connsiteY7" fmla="*/ 563614 h 606651"/>
              <a:gd name="connsiteX8" fmla="*/ 403608 w 440751"/>
              <a:gd name="connsiteY8" fmla="*/ 536189 h 606651"/>
              <a:gd name="connsiteX9" fmla="*/ 346115 w 440751"/>
              <a:gd name="connsiteY9" fmla="*/ 536189 h 606651"/>
              <a:gd name="connsiteX10" fmla="*/ 346115 w 440751"/>
              <a:gd name="connsiteY10" fmla="*/ 419303 h 606651"/>
              <a:gd name="connsiteX11" fmla="*/ 223436 w 440751"/>
              <a:gd name="connsiteY11" fmla="*/ 416990 h 606651"/>
              <a:gd name="connsiteX12" fmla="*/ 152956 w 440751"/>
              <a:gd name="connsiteY12" fmla="*/ 492739 h 606651"/>
              <a:gd name="connsiteX13" fmla="*/ 215991 w 440751"/>
              <a:gd name="connsiteY13" fmla="*/ 566010 h 606651"/>
              <a:gd name="connsiteX14" fmla="*/ 226001 w 440751"/>
              <a:gd name="connsiteY14" fmla="*/ 568157 h 606651"/>
              <a:gd name="connsiteX15" fmla="*/ 283080 w 440751"/>
              <a:gd name="connsiteY15" fmla="*/ 588478 h 606651"/>
              <a:gd name="connsiteX16" fmla="*/ 292510 w 440751"/>
              <a:gd name="connsiteY16" fmla="*/ 563201 h 606651"/>
              <a:gd name="connsiteX17" fmla="*/ 257518 w 440751"/>
              <a:gd name="connsiteY17" fmla="*/ 555106 h 606651"/>
              <a:gd name="connsiteX18" fmla="*/ 257518 w 440751"/>
              <a:gd name="connsiteY18" fmla="*/ 554197 h 606651"/>
              <a:gd name="connsiteX19" fmla="*/ 291849 w 440751"/>
              <a:gd name="connsiteY19" fmla="*/ 489765 h 606651"/>
              <a:gd name="connsiteX20" fmla="*/ 223436 w 440751"/>
              <a:gd name="connsiteY20" fmla="*/ 416990 h 606651"/>
              <a:gd name="connsiteX21" fmla="*/ 94801 w 440751"/>
              <a:gd name="connsiteY21" fmla="*/ 416990 h 606651"/>
              <a:gd name="connsiteX22" fmla="*/ 40121 w 440751"/>
              <a:gd name="connsiteY22" fmla="*/ 460440 h 606651"/>
              <a:gd name="connsiteX23" fmla="*/ 79828 w 440751"/>
              <a:gd name="connsiteY23" fmla="*/ 503065 h 606651"/>
              <a:gd name="connsiteX24" fmla="*/ 104066 w 440751"/>
              <a:gd name="connsiteY24" fmla="*/ 523385 h 606651"/>
              <a:gd name="connsiteX25" fmla="*/ 81069 w 440751"/>
              <a:gd name="connsiteY25" fmla="*/ 538998 h 606651"/>
              <a:gd name="connsiteX26" fmla="*/ 44836 w 440751"/>
              <a:gd name="connsiteY26" fmla="*/ 529994 h 606651"/>
              <a:gd name="connsiteX27" fmla="*/ 38218 w 440751"/>
              <a:gd name="connsiteY27" fmla="*/ 557006 h 606651"/>
              <a:gd name="connsiteX28" fmla="*/ 79166 w 440751"/>
              <a:gd name="connsiteY28" fmla="*/ 565762 h 606651"/>
              <a:gd name="connsiteX29" fmla="*/ 137487 w 440751"/>
              <a:gd name="connsiteY29" fmla="*/ 521072 h 606651"/>
              <a:gd name="connsiteX30" fmla="*/ 99930 w 440751"/>
              <a:gd name="connsiteY30" fmla="*/ 478035 h 606651"/>
              <a:gd name="connsiteX31" fmla="*/ 73210 w 440751"/>
              <a:gd name="connsiteY31" fmla="*/ 457632 h 606651"/>
              <a:gd name="connsiteX32" fmla="*/ 94222 w 440751"/>
              <a:gd name="connsiteY32" fmla="*/ 443754 h 606651"/>
              <a:gd name="connsiteX33" fmla="*/ 124416 w 440751"/>
              <a:gd name="connsiteY33" fmla="*/ 450610 h 606651"/>
              <a:gd name="connsiteX34" fmla="*/ 131696 w 440751"/>
              <a:gd name="connsiteY34" fmla="*/ 424259 h 606651"/>
              <a:gd name="connsiteX35" fmla="*/ 94801 w 440751"/>
              <a:gd name="connsiteY35" fmla="*/ 416990 h 606651"/>
              <a:gd name="connsiteX36" fmla="*/ 132046 w 440751"/>
              <a:gd name="connsiteY36" fmla="*/ 288856 h 606651"/>
              <a:gd name="connsiteX37" fmla="*/ 132046 w 440751"/>
              <a:gd name="connsiteY37" fmla="*/ 311160 h 606651"/>
              <a:gd name="connsiteX38" fmla="*/ 205580 w 440751"/>
              <a:gd name="connsiteY38" fmla="*/ 339907 h 606651"/>
              <a:gd name="connsiteX39" fmla="*/ 279197 w 440751"/>
              <a:gd name="connsiteY39" fmla="*/ 311160 h 606651"/>
              <a:gd name="connsiteX40" fmla="*/ 279197 w 440751"/>
              <a:gd name="connsiteY40" fmla="*/ 288856 h 606651"/>
              <a:gd name="connsiteX41" fmla="*/ 205580 w 440751"/>
              <a:gd name="connsiteY41" fmla="*/ 309095 h 606651"/>
              <a:gd name="connsiteX42" fmla="*/ 132046 w 440751"/>
              <a:gd name="connsiteY42" fmla="*/ 288856 h 606651"/>
              <a:gd name="connsiteX43" fmla="*/ 132046 w 440751"/>
              <a:gd name="connsiteY43" fmla="*/ 244744 h 606651"/>
              <a:gd name="connsiteX44" fmla="*/ 132046 w 440751"/>
              <a:gd name="connsiteY44" fmla="*/ 267048 h 606651"/>
              <a:gd name="connsiteX45" fmla="*/ 205580 w 440751"/>
              <a:gd name="connsiteY45" fmla="*/ 295795 h 606651"/>
              <a:gd name="connsiteX46" fmla="*/ 279197 w 440751"/>
              <a:gd name="connsiteY46" fmla="*/ 267048 h 606651"/>
              <a:gd name="connsiteX47" fmla="*/ 279197 w 440751"/>
              <a:gd name="connsiteY47" fmla="*/ 244744 h 606651"/>
              <a:gd name="connsiteX48" fmla="*/ 205580 w 440751"/>
              <a:gd name="connsiteY48" fmla="*/ 264983 h 606651"/>
              <a:gd name="connsiteX49" fmla="*/ 132046 w 440751"/>
              <a:gd name="connsiteY49" fmla="*/ 244744 h 606651"/>
              <a:gd name="connsiteX50" fmla="*/ 132046 w 440751"/>
              <a:gd name="connsiteY50" fmla="*/ 202533 h 606651"/>
              <a:gd name="connsiteX51" fmla="*/ 132046 w 440751"/>
              <a:gd name="connsiteY51" fmla="*/ 222275 h 606651"/>
              <a:gd name="connsiteX52" fmla="*/ 205580 w 440751"/>
              <a:gd name="connsiteY52" fmla="*/ 251023 h 606651"/>
              <a:gd name="connsiteX53" fmla="*/ 279197 w 440751"/>
              <a:gd name="connsiteY53" fmla="*/ 222275 h 606651"/>
              <a:gd name="connsiteX54" fmla="*/ 279197 w 440751"/>
              <a:gd name="connsiteY54" fmla="*/ 202533 h 606651"/>
              <a:gd name="connsiteX55" fmla="*/ 205580 w 440751"/>
              <a:gd name="connsiteY55" fmla="*/ 219549 h 606651"/>
              <a:gd name="connsiteX56" fmla="*/ 132046 w 440751"/>
              <a:gd name="connsiteY56" fmla="*/ 202533 h 606651"/>
              <a:gd name="connsiteX57" fmla="*/ 205580 w 440751"/>
              <a:gd name="connsiteY57" fmla="*/ 154538 h 606651"/>
              <a:gd name="connsiteX58" fmla="*/ 286063 w 440751"/>
              <a:gd name="connsiteY58" fmla="*/ 184029 h 606651"/>
              <a:gd name="connsiteX59" fmla="*/ 285153 w 440751"/>
              <a:gd name="connsiteY59" fmla="*/ 188489 h 606651"/>
              <a:gd name="connsiteX60" fmla="*/ 285318 w 440751"/>
              <a:gd name="connsiteY60" fmla="*/ 188903 h 606651"/>
              <a:gd name="connsiteX61" fmla="*/ 288048 w 440751"/>
              <a:gd name="connsiteY61" fmla="*/ 198567 h 606651"/>
              <a:gd name="connsiteX62" fmla="*/ 288048 w 440751"/>
              <a:gd name="connsiteY62" fmla="*/ 222275 h 606651"/>
              <a:gd name="connsiteX63" fmla="*/ 284822 w 440751"/>
              <a:gd name="connsiteY63" fmla="*/ 232766 h 606651"/>
              <a:gd name="connsiteX64" fmla="*/ 285070 w 440751"/>
              <a:gd name="connsiteY64" fmla="*/ 233180 h 606651"/>
              <a:gd name="connsiteX65" fmla="*/ 288048 w 440751"/>
              <a:gd name="connsiteY65" fmla="*/ 243340 h 606651"/>
              <a:gd name="connsiteX66" fmla="*/ 288048 w 440751"/>
              <a:gd name="connsiteY66" fmla="*/ 267048 h 606651"/>
              <a:gd name="connsiteX67" fmla="*/ 284988 w 440751"/>
              <a:gd name="connsiteY67" fmla="*/ 277209 h 606651"/>
              <a:gd name="connsiteX68" fmla="*/ 285070 w 440751"/>
              <a:gd name="connsiteY68" fmla="*/ 277291 h 606651"/>
              <a:gd name="connsiteX69" fmla="*/ 288048 w 440751"/>
              <a:gd name="connsiteY69" fmla="*/ 287452 h 606651"/>
              <a:gd name="connsiteX70" fmla="*/ 288048 w 440751"/>
              <a:gd name="connsiteY70" fmla="*/ 311160 h 606651"/>
              <a:gd name="connsiteX71" fmla="*/ 205580 w 440751"/>
              <a:gd name="connsiteY71" fmla="*/ 348663 h 606651"/>
              <a:gd name="connsiteX72" fmla="*/ 123278 w 440751"/>
              <a:gd name="connsiteY72" fmla="*/ 311160 h 606651"/>
              <a:gd name="connsiteX73" fmla="*/ 123278 w 440751"/>
              <a:gd name="connsiteY73" fmla="*/ 287452 h 606651"/>
              <a:gd name="connsiteX74" fmla="*/ 126173 w 440751"/>
              <a:gd name="connsiteY74" fmla="*/ 277291 h 606651"/>
              <a:gd name="connsiteX75" fmla="*/ 126256 w 440751"/>
              <a:gd name="connsiteY75" fmla="*/ 277209 h 606651"/>
              <a:gd name="connsiteX76" fmla="*/ 123278 w 440751"/>
              <a:gd name="connsiteY76" fmla="*/ 267048 h 606651"/>
              <a:gd name="connsiteX77" fmla="*/ 123278 w 440751"/>
              <a:gd name="connsiteY77" fmla="*/ 243340 h 606651"/>
              <a:gd name="connsiteX78" fmla="*/ 126173 w 440751"/>
              <a:gd name="connsiteY78" fmla="*/ 233180 h 606651"/>
              <a:gd name="connsiteX79" fmla="*/ 126421 w 440751"/>
              <a:gd name="connsiteY79" fmla="*/ 232766 h 606651"/>
              <a:gd name="connsiteX80" fmla="*/ 123278 w 440751"/>
              <a:gd name="connsiteY80" fmla="*/ 222275 h 606651"/>
              <a:gd name="connsiteX81" fmla="*/ 123278 w 440751"/>
              <a:gd name="connsiteY81" fmla="*/ 198567 h 606651"/>
              <a:gd name="connsiteX82" fmla="*/ 125925 w 440751"/>
              <a:gd name="connsiteY82" fmla="*/ 188903 h 606651"/>
              <a:gd name="connsiteX83" fmla="*/ 126090 w 440751"/>
              <a:gd name="connsiteY83" fmla="*/ 188489 h 606651"/>
              <a:gd name="connsiteX84" fmla="*/ 125263 w 440751"/>
              <a:gd name="connsiteY84" fmla="*/ 184029 h 606651"/>
              <a:gd name="connsiteX85" fmla="*/ 205580 w 440751"/>
              <a:gd name="connsiteY85" fmla="*/ 154538 h 606651"/>
              <a:gd name="connsiteX86" fmla="*/ 23824 w 440751"/>
              <a:gd name="connsiteY86" fmla="*/ 23790 h 606651"/>
              <a:gd name="connsiteX87" fmla="*/ 23824 w 440751"/>
              <a:gd name="connsiteY87" fmla="*/ 403939 h 606651"/>
              <a:gd name="connsiteX88" fmla="*/ 416927 w 440751"/>
              <a:gd name="connsiteY88" fmla="*/ 403939 h 606651"/>
              <a:gd name="connsiteX89" fmla="*/ 416927 w 440751"/>
              <a:gd name="connsiteY89" fmla="*/ 157445 h 606651"/>
              <a:gd name="connsiteX90" fmla="*/ 311702 w 440751"/>
              <a:gd name="connsiteY90" fmla="*/ 157445 h 606651"/>
              <a:gd name="connsiteX91" fmla="*/ 299790 w 440751"/>
              <a:gd name="connsiteY91" fmla="*/ 145550 h 606651"/>
              <a:gd name="connsiteX92" fmla="*/ 299790 w 440751"/>
              <a:gd name="connsiteY92" fmla="*/ 23790 h 606651"/>
              <a:gd name="connsiteX93" fmla="*/ 23824 w 440751"/>
              <a:gd name="connsiteY93" fmla="*/ 0 h 606651"/>
              <a:gd name="connsiteX94" fmla="*/ 311702 w 440751"/>
              <a:gd name="connsiteY94" fmla="*/ 0 h 606651"/>
              <a:gd name="connsiteX95" fmla="*/ 314432 w 440751"/>
              <a:gd name="connsiteY95" fmla="*/ 330 h 606651"/>
              <a:gd name="connsiteX96" fmla="*/ 315094 w 440751"/>
              <a:gd name="connsiteY96" fmla="*/ 578 h 606651"/>
              <a:gd name="connsiteX97" fmla="*/ 317410 w 440751"/>
              <a:gd name="connsiteY97" fmla="*/ 1569 h 606651"/>
              <a:gd name="connsiteX98" fmla="*/ 318237 w 440751"/>
              <a:gd name="connsiteY98" fmla="*/ 1982 h 606651"/>
              <a:gd name="connsiteX99" fmla="*/ 320554 w 440751"/>
              <a:gd name="connsiteY99" fmla="*/ 3965 h 606651"/>
              <a:gd name="connsiteX100" fmla="*/ 320636 w 440751"/>
              <a:gd name="connsiteY100" fmla="*/ 4047 h 606651"/>
              <a:gd name="connsiteX101" fmla="*/ 437773 w 440751"/>
              <a:gd name="connsiteY101" fmla="*/ 137702 h 606651"/>
              <a:gd name="connsiteX102" fmla="*/ 440668 w 440751"/>
              <a:gd name="connsiteY102" fmla="*/ 145385 h 606651"/>
              <a:gd name="connsiteX103" fmla="*/ 440751 w 440751"/>
              <a:gd name="connsiteY103" fmla="*/ 146706 h 606651"/>
              <a:gd name="connsiteX104" fmla="*/ 440751 w 440751"/>
              <a:gd name="connsiteY104" fmla="*/ 582861 h 606651"/>
              <a:gd name="connsiteX105" fmla="*/ 416927 w 440751"/>
              <a:gd name="connsiteY105" fmla="*/ 606651 h 606651"/>
              <a:gd name="connsiteX106" fmla="*/ 23824 w 440751"/>
              <a:gd name="connsiteY106" fmla="*/ 606651 h 606651"/>
              <a:gd name="connsiteX107" fmla="*/ 0 w 440751"/>
              <a:gd name="connsiteY107" fmla="*/ 582861 h 606651"/>
              <a:gd name="connsiteX108" fmla="*/ 0 w 440751"/>
              <a:gd name="connsiteY108" fmla="*/ 23790 h 606651"/>
              <a:gd name="connsiteX109" fmla="*/ 23824 w 440751"/>
              <a:gd name="connsiteY109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40751" h="606651">
                <a:moveTo>
                  <a:pt x="222612" y="442939"/>
                </a:moveTo>
                <a:cubicBezTo>
                  <a:pt x="244945" y="442939"/>
                  <a:pt x="257352" y="464753"/>
                  <a:pt x="257352" y="491111"/>
                </a:cubicBezTo>
                <a:cubicBezTo>
                  <a:pt x="257352" y="519369"/>
                  <a:pt x="244449" y="540108"/>
                  <a:pt x="222364" y="540108"/>
                </a:cubicBezTo>
                <a:cubicBezTo>
                  <a:pt x="200527" y="540108"/>
                  <a:pt x="187210" y="519121"/>
                  <a:pt x="187458" y="491689"/>
                </a:cubicBezTo>
                <a:cubicBezTo>
                  <a:pt x="187458" y="464753"/>
                  <a:pt x="200362" y="442939"/>
                  <a:pt x="222612" y="442939"/>
                </a:cubicBezTo>
                <a:close/>
                <a:moveTo>
                  <a:pt x="313274" y="419303"/>
                </a:moveTo>
                <a:lnTo>
                  <a:pt x="313274" y="563614"/>
                </a:lnTo>
                <a:lnTo>
                  <a:pt x="403608" y="563614"/>
                </a:lnTo>
                <a:lnTo>
                  <a:pt x="403608" y="536189"/>
                </a:lnTo>
                <a:lnTo>
                  <a:pt x="346115" y="536189"/>
                </a:lnTo>
                <a:lnTo>
                  <a:pt x="346115" y="419303"/>
                </a:lnTo>
                <a:close/>
                <a:moveTo>
                  <a:pt x="223436" y="416990"/>
                </a:moveTo>
                <a:cubicBezTo>
                  <a:pt x="180420" y="416990"/>
                  <a:pt x="152956" y="449537"/>
                  <a:pt x="152956" y="492739"/>
                </a:cubicBezTo>
                <a:cubicBezTo>
                  <a:pt x="152956" y="539906"/>
                  <a:pt x="183398" y="563862"/>
                  <a:pt x="215991" y="566010"/>
                </a:cubicBezTo>
                <a:cubicBezTo>
                  <a:pt x="219383" y="566175"/>
                  <a:pt x="222857" y="566836"/>
                  <a:pt x="226001" y="568157"/>
                </a:cubicBezTo>
                <a:cubicBezTo>
                  <a:pt x="245358" y="576253"/>
                  <a:pt x="262482" y="582448"/>
                  <a:pt x="283080" y="588478"/>
                </a:cubicBezTo>
                <a:lnTo>
                  <a:pt x="292510" y="563201"/>
                </a:lnTo>
                <a:cubicBezTo>
                  <a:pt x="281177" y="560888"/>
                  <a:pt x="268686" y="558327"/>
                  <a:pt x="257518" y="555106"/>
                </a:cubicBezTo>
                <a:lnTo>
                  <a:pt x="257518" y="554197"/>
                </a:lnTo>
                <a:cubicBezTo>
                  <a:pt x="276627" y="545606"/>
                  <a:pt x="291849" y="522559"/>
                  <a:pt x="291849" y="489765"/>
                </a:cubicBezTo>
                <a:cubicBezTo>
                  <a:pt x="291849" y="450363"/>
                  <a:pt x="267611" y="416990"/>
                  <a:pt x="223436" y="416990"/>
                </a:cubicBezTo>
                <a:close/>
                <a:moveTo>
                  <a:pt x="94801" y="416990"/>
                </a:moveTo>
                <a:cubicBezTo>
                  <a:pt x="60719" y="416990"/>
                  <a:pt x="40121" y="435824"/>
                  <a:pt x="40121" y="460440"/>
                </a:cubicBezTo>
                <a:cubicBezTo>
                  <a:pt x="40121" y="481422"/>
                  <a:pt x="55838" y="494721"/>
                  <a:pt x="79828" y="503065"/>
                </a:cubicBezTo>
                <a:cubicBezTo>
                  <a:pt x="97200" y="509260"/>
                  <a:pt x="104066" y="514381"/>
                  <a:pt x="104066" y="523385"/>
                </a:cubicBezTo>
                <a:cubicBezTo>
                  <a:pt x="104066" y="532802"/>
                  <a:pt x="96125" y="538998"/>
                  <a:pt x="81069" y="538998"/>
                </a:cubicBezTo>
                <a:cubicBezTo>
                  <a:pt x="67172" y="538998"/>
                  <a:pt x="53688" y="534537"/>
                  <a:pt x="44836" y="529994"/>
                </a:cubicBezTo>
                <a:lnTo>
                  <a:pt x="38218" y="557006"/>
                </a:lnTo>
                <a:cubicBezTo>
                  <a:pt x="46408" y="561466"/>
                  <a:pt x="62622" y="565762"/>
                  <a:pt x="79166" y="565762"/>
                </a:cubicBezTo>
                <a:cubicBezTo>
                  <a:pt x="118791" y="565762"/>
                  <a:pt x="137487" y="545193"/>
                  <a:pt x="137487" y="521072"/>
                </a:cubicBezTo>
                <a:cubicBezTo>
                  <a:pt x="137487" y="500669"/>
                  <a:pt x="125492" y="487452"/>
                  <a:pt x="99930" y="478035"/>
                </a:cubicBezTo>
                <a:cubicBezTo>
                  <a:pt x="81317" y="470931"/>
                  <a:pt x="73210" y="466884"/>
                  <a:pt x="73210" y="457632"/>
                </a:cubicBezTo>
                <a:cubicBezTo>
                  <a:pt x="73210" y="450197"/>
                  <a:pt x="79994" y="443754"/>
                  <a:pt x="94222" y="443754"/>
                </a:cubicBezTo>
                <a:cubicBezTo>
                  <a:pt x="108368" y="443754"/>
                  <a:pt x="118626" y="447802"/>
                  <a:pt x="124416" y="450610"/>
                </a:cubicBezTo>
                <a:lnTo>
                  <a:pt x="131696" y="424259"/>
                </a:lnTo>
                <a:cubicBezTo>
                  <a:pt x="123093" y="420377"/>
                  <a:pt x="111098" y="416990"/>
                  <a:pt x="94801" y="416990"/>
                </a:cubicBezTo>
                <a:close/>
                <a:moveTo>
                  <a:pt x="132046" y="288856"/>
                </a:moveTo>
                <a:lnTo>
                  <a:pt x="132046" y="311160"/>
                </a:lnTo>
                <a:cubicBezTo>
                  <a:pt x="132046" y="324707"/>
                  <a:pt x="162237" y="339907"/>
                  <a:pt x="205580" y="339907"/>
                </a:cubicBezTo>
                <a:cubicBezTo>
                  <a:pt x="249006" y="339907"/>
                  <a:pt x="279197" y="324707"/>
                  <a:pt x="279197" y="311160"/>
                </a:cubicBezTo>
                <a:lnTo>
                  <a:pt x="279197" y="288856"/>
                </a:lnTo>
                <a:cubicBezTo>
                  <a:pt x="265632" y="301247"/>
                  <a:pt x="237839" y="309095"/>
                  <a:pt x="205580" y="309095"/>
                </a:cubicBezTo>
                <a:cubicBezTo>
                  <a:pt x="173404" y="309095"/>
                  <a:pt x="145611" y="301247"/>
                  <a:pt x="132046" y="288856"/>
                </a:cubicBezTo>
                <a:close/>
                <a:moveTo>
                  <a:pt x="132046" y="244744"/>
                </a:moveTo>
                <a:lnTo>
                  <a:pt x="132046" y="267048"/>
                </a:lnTo>
                <a:cubicBezTo>
                  <a:pt x="132046" y="280596"/>
                  <a:pt x="162237" y="295795"/>
                  <a:pt x="205580" y="295795"/>
                </a:cubicBezTo>
                <a:cubicBezTo>
                  <a:pt x="249006" y="295795"/>
                  <a:pt x="279197" y="280596"/>
                  <a:pt x="279197" y="267048"/>
                </a:cubicBezTo>
                <a:lnTo>
                  <a:pt x="279197" y="244744"/>
                </a:lnTo>
                <a:cubicBezTo>
                  <a:pt x="265632" y="257135"/>
                  <a:pt x="237839" y="264983"/>
                  <a:pt x="205580" y="264983"/>
                </a:cubicBezTo>
                <a:cubicBezTo>
                  <a:pt x="173404" y="264983"/>
                  <a:pt x="145611" y="257135"/>
                  <a:pt x="132046" y="244744"/>
                </a:cubicBezTo>
                <a:close/>
                <a:moveTo>
                  <a:pt x="132046" y="202533"/>
                </a:moveTo>
                <a:lnTo>
                  <a:pt x="132046" y="222275"/>
                </a:lnTo>
                <a:cubicBezTo>
                  <a:pt x="132046" y="235906"/>
                  <a:pt x="162237" y="251023"/>
                  <a:pt x="205580" y="251023"/>
                </a:cubicBezTo>
                <a:cubicBezTo>
                  <a:pt x="249006" y="251023"/>
                  <a:pt x="279197" y="235906"/>
                  <a:pt x="279197" y="222275"/>
                </a:cubicBezTo>
                <a:lnTo>
                  <a:pt x="279197" y="202533"/>
                </a:lnTo>
                <a:cubicBezTo>
                  <a:pt x="265963" y="213767"/>
                  <a:pt x="235358" y="219549"/>
                  <a:pt x="205580" y="219549"/>
                </a:cubicBezTo>
                <a:cubicBezTo>
                  <a:pt x="175968" y="219549"/>
                  <a:pt x="145280" y="213767"/>
                  <a:pt x="132046" y="202533"/>
                </a:cubicBezTo>
                <a:close/>
                <a:moveTo>
                  <a:pt x="205580" y="154538"/>
                </a:moveTo>
                <a:cubicBezTo>
                  <a:pt x="244622" y="154538"/>
                  <a:pt x="286063" y="164864"/>
                  <a:pt x="286063" y="184029"/>
                </a:cubicBezTo>
                <a:cubicBezTo>
                  <a:pt x="286063" y="185598"/>
                  <a:pt x="285649" y="187085"/>
                  <a:pt x="285153" y="188489"/>
                </a:cubicBezTo>
                <a:lnTo>
                  <a:pt x="285318" y="188903"/>
                </a:lnTo>
                <a:cubicBezTo>
                  <a:pt x="287138" y="192124"/>
                  <a:pt x="288048" y="195346"/>
                  <a:pt x="288048" y="198567"/>
                </a:cubicBezTo>
                <a:lnTo>
                  <a:pt x="288048" y="222275"/>
                </a:lnTo>
                <a:cubicBezTo>
                  <a:pt x="288048" y="225910"/>
                  <a:pt x="286890" y="229462"/>
                  <a:pt x="284822" y="232766"/>
                </a:cubicBezTo>
                <a:lnTo>
                  <a:pt x="285070" y="233180"/>
                </a:lnTo>
                <a:cubicBezTo>
                  <a:pt x="287055" y="236566"/>
                  <a:pt x="288048" y="239953"/>
                  <a:pt x="288048" y="243340"/>
                </a:cubicBezTo>
                <a:lnTo>
                  <a:pt x="288048" y="267048"/>
                </a:lnTo>
                <a:cubicBezTo>
                  <a:pt x="288048" y="270600"/>
                  <a:pt x="286890" y="273987"/>
                  <a:pt x="284988" y="277209"/>
                </a:cubicBezTo>
                <a:lnTo>
                  <a:pt x="285070" y="277291"/>
                </a:lnTo>
                <a:cubicBezTo>
                  <a:pt x="287055" y="280678"/>
                  <a:pt x="288048" y="284065"/>
                  <a:pt x="288048" y="287452"/>
                </a:cubicBezTo>
                <a:lnTo>
                  <a:pt x="288048" y="311160"/>
                </a:lnTo>
                <a:cubicBezTo>
                  <a:pt x="288048" y="332225"/>
                  <a:pt x="251818" y="348663"/>
                  <a:pt x="205580" y="348663"/>
                </a:cubicBezTo>
                <a:cubicBezTo>
                  <a:pt x="159425" y="348663"/>
                  <a:pt x="123278" y="332225"/>
                  <a:pt x="123278" y="311160"/>
                </a:cubicBezTo>
                <a:lnTo>
                  <a:pt x="123278" y="287452"/>
                </a:lnTo>
                <a:cubicBezTo>
                  <a:pt x="123278" y="284065"/>
                  <a:pt x="124271" y="280678"/>
                  <a:pt x="126173" y="277291"/>
                </a:cubicBezTo>
                <a:lnTo>
                  <a:pt x="126256" y="277209"/>
                </a:lnTo>
                <a:cubicBezTo>
                  <a:pt x="124353" y="273987"/>
                  <a:pt x="123278" y="270600"/>
                  <a:pt x="123278" y="267048"/>
                </a:cubicBezTo>
                <a:lnTo>
                  <a:pt x="123278" y="243340"/>
                </a:lnTo>
                <a:cubicBezTo>
                  <a:pt x="123278" y="239953"/>
                  <a:pt x="124271" y="236566"/>
                  <a:pt x="126173" y="233180"/>
                </a:cubicBezTo>
                <a:lnTo>
                  <a:pt x="126421" y="232766"/>
                </a:lnTo>
                <a:cubicBezTo>
                  <a:pt x="124436" y="229462"/>
                  <a:pt x="123278" y="225910"/>
                  <a:pt x="123278" y="222275"/>
                </a:cubicBezTo>
                <a:lnTo>
                  <a:pt x="123278" y="198567"/>
                </a:lnTo>
                <a:cubicBezTo>
                  <a:pt x="123278" y="195346"/>
                  <a:pt x="124105" y="192124"/>
                  <a:pt x="125925" y="188903"/>
                </a:cubicBezTo>
                <a:lnTo>
                  <a:pt x="126090" y="188489"/>
                </a:lnTo>
                <a:cubicBezTo>
                  <a:pt x="125594" y="187085"/>
                  <a:pt x="125263" y="185598"/>
                  <a:pt x="125263" y="184029"/>
                </a:cubicBezTo>
                <a:cubicBezTo>
                  <a:pt x="125263" y="164864"/>
                  <a:pt x="166621" y="154538"/>
                  <a:pt x="205580" y="154538"/>
                </a:cubicBezTo>
                <a:close/>
                <a:moveTo>
                  <a:pt x="23824" y="23790"/>
                </a:moveTo>
                <a:lnTo>
                  <a:pt x="23824" y="403939"/>
                </a:lnTo>
                <a:lnTo>
                  <a:pt x="416927" y="403939"/>
                </a:lnTo>
                <a:lnTo>
                  <a:pt x="416927" y="157445"/>
                </a:lnTo>
                <a:lnTo>
                  <a:pt x="311702" y="157445"/>
                </a:lnTo>
                <a:cubicBezTo>
                  <a:pt x="305084" y="157445"/>
                  <a:pt x="299790" y="152076"/>
                  <a:pt x="299790" y="145550"/>
                </a:cubicBezTo>
                <a:lnTo>
                  <a:pt x="299790" y="23790"/>
                </a:lnTo>
                <a:close/>
                <a:moveTo>
                  <a:pt x="23824" y="0"/>
                </a:moveTo>
                <a:lnTo>
                  <a:pt x="311702" y="0"/>
                </a:lnTo>
                <a:cubicBezTo>
                  <a:pt x="312612" y="0"/>
                  <a:pt x="313522" y="165"/>
                  <a:pt x="314432" y="330"/>
                </a:cubicBezTo>
                <a:cubicBezTo>
                  <a:pt x="314680" y="413"/>
                  <a:pt x="314846" y="495"/>
                  <a:pt x="315094" y="578"/>
                </a:cubicBezTo>
                <a:cubicBezTo>
                  <a:pt x="315921" y="826"/>
                  <a:pt x="316666" y="1156"/>
                  <a:pt x="317410" y="1569"/>
                </a:cubicBezTo>
                <a:cubicBezTo>
                  <a:pt x="317658" y="1652"/>
                  <a:pt x="317989" y="1817"/>
                  <a:pt x="318237" y="1982"/>
                </a:cubicBezTo>
                <a:cubicBezTo>
                  <a:pt x="319065" y="2561"/>
                  <a:pt x="319892" y="3221"/>
                  <a:pt x="320554" y="3965"/>
                </a:cubicBezTo>
                <a:cubicBezTo>
                  <a:pt x="320554" y="4047"/>
                  <a:pt x="320636" y="4047"/>
                  <a:pt x="320636" y="4047"/>
                </a:cubicBezTo>
                <a:lnTo>
                  <a:pt x="437773" y="137702"/>
                </a:lnTo>
                <a:cubicBezTo>
                  <a:pt x="439676" y="139850"/>
                  <a:pt x="440586" y="142576"/>
                  <a:pt x="440668" y="145385"/>
                </a:cubicBezTo>
                <a:cubicBezTo>
                  <a:pt x="440668" y="145798"/>
                  <a:pt x="440751" y="146293"/>
                  <a:pt x="440751" y="146706"/>
                </a:cubicBezTo>
                <a:lnTo>
                  <a:pt x="440751" y="582861"/>
                </a:lnTo>
                <a:cubicBezTo>
                  <a:pt x="440751" y="595995"/>
                  <a:pt x="430080" y="606651"/>
                  <a:pt x="416927" y="606651"/>
                </a:cubicBezTo>
                <a:lnTo>
                  <a:pt x="23824" y="606651"/>
                </a:lnTo>
                <a:cubicBezTo>
                  <a:pt x="10671" y="606651"/>
                  <a:pt x="0" y="595995"/>
                  <a:pt x="0" y="582861"/>
                </a:cubicBezTo>
                <a:lnTo>
                  <a:pt x="0" y="23790"/>
                </a:lnTo>
                <a:cubicBezTo>
                  <a:pt x="0" y="10656"/>
                  <a:pt x="10671" y="0"/>
                  <a:pt x="238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3" name="json-file_136443">
            <a:extLst>
              <a:ext uri="{FF2B5EF4-FFF2-40B4-BE49-F238E27FC236}">
                <a16:creationId xmlns:a16="http://schemas.microsoft.com/office/drawing/2014/main" id="{3147BE32-4CD8-4F59-8932-5FA385F1C0CD}"/>
              </a:ext>
            </a:extLst>
          </p:cNvPr>
          <p:cNvSpPr>
            <a:spLocks noChangeAspect="1"/>
          </p:cNvSpPr>
          <p:nvPr/>
        </p:nvSpPr>
        <p:spPr bwMode="auto">
          <a:xfrm>
            <a:off x="2508249" y="1466865"/>
            <a:ext cx="319773" cy="387873"/>
          </a:xfrm>
          <a:custGeom>
            <a:avLst/>
            <a:gdLst>
              <a:gd name="connsiteX0" fmla="*/ 257538 w 455802"/>
              <a:gd name="connsiteY0" fmla="*/ 456583 h 586292"/>
              <a:gd name="connsiteX1" fmla="*/ 247652 w 455802"/>
              <a:gd name="connsiteY1" fmla="*/ 458101 h 586292"/>
              <a:gd name="connsiteX2" fmla="*/ 239288 w 455802"/>
              <a:gd name="connsiteY2" fmla="*/ 464935 h 586292"/>
              <a:gd name="connsiteX3" fmla="*/ 233205 w 455802"/>
              <a:gd name="connsiteY3" fmla="*/ 476324 h 586292"/>
              <a:gd name="connsiteX4" fmla="*/ 230923 w 455802"/>
              <a:gd name="connsiteY4" fmla="*/ 494547 h 586292"/>
              <a:gd name="connsiteX5" fmla="*/ 233205 w 455802"/>
              <a:gd name="connsiteY5" fmla="*/ 512770 h 586292"/>
              <a:gd name="connsiteX6" fmla="*/ 239288 w 455802"/>
              <a:gd name="connsiteY6" fmla="*/ 524160 h 586292"/>
              <a:gd name="connsiteX7" fmla="*/ 246892 w 455802"/>
              <a:gd name="connsiteY7" fmla="*/ 530993 h 586292"/>
              <a:gd name="connsiteX8" fmla="*/ 256777 w 455802"/>
              <a:gd name="connsiteY8" fmla="*/ 533271 h 586292"/>
              <a:gd name="connsiteX9" fmla="*/ 265902 w 455802"/>
              <a:gd name="connsiteY9" fmla="*/ 530993 h 586292"/>
              <a:gd name="connsiteX10" fmla="*/ 274267 w 455802"/>
              <a:gd name="connsiteY10" fmla="*/ 524919 h 586292"/>
              <a:gd name="connsiteX11" fmla="*/ 280350 w 455802"/>
              <a:gd name="connsiteY11" fmla="*/ 512770 h 586292"/>
              <a:gd name="connsiteX12" fmla="*/ 282631 w 455802"/>
              <a:gd name="connsiteY12" fmla="*/ 494547 h 586292"/>
              <a:gd name="connsiteX13" fmla="*/ 280350 w 455802"/>
              <a:gd name="connsiteY13" fmla="*/ 477084 h 586292"/>
              <a:gd name="connsiteX14" fmla="*/ 275027 w 455802"/>
              <a:gd name="connsiteY14" fmla="*/ 464935 h 586292"/>
              <a:gd name="connsiteX15" fmla="*/ 266663 w 455802"/>
              <a:gd name="connsiteY15" fmla="*/ 458101 h 586292"/>
              <a:gd name="connsiteX16" fmla="*/ 257538 w 455802"/>
              <a:gd name="connsiteY16" fmla="*/ 456583 h 586292"/>
              <a:gd name="connsiteX17" fmla="*/ 322875 w 455802"/>
              <a:gd name="connsiteY17" fmla="*/ 444471 h 586292"/>
              <a:gd name="connsiteX18" fmla="*/ 339566 w 455802"/>
              <a:gd name="connsiteY18" fmla="*/ 444471 h 586292"/>
              <a:gd name="connsiteX19" fmla="*/ 379776 w 455802"/>
              <a:gd name="connsiteY19" fmla="*/ 514236 h 586292"/>
              <a:gd name="connsiteX20" fmla="*/ 379776 w 455802"/>
              <a:gd name="connsiteY20" fmla="*/ 444471 h 586292"/>
              <a:gd name="connsiteX21" fmla="*/ 396466 w 455802"/>
              <a:gd name="connsiteY21" fmla="*/ 444471 h 586292"/>
              <a:gd name="connsiteX22" fmla="*/ 396466 w 455802"/>
              <a:gd name="connsiteY22" fmla="*/ 546085 h 586292"/>
              <a:gd name="connsiteX23" fmla="*/ 379776 w 455802"/>
              <a:gd name="connsiteY23" fmla="*/ 546085 h 586292"/>
              <a:gd name="connsiteX24" fmla="*/ 339566 w 455802"/>
              <a:gd name="connsiteY24" fmla="*/ 475562 h 586292"/>
              <a:gd name="connsiteX25" fmla="*/ 339566 w 455802"/>
              <a:gd name="connsiteY25" fmla="*/ 546085 h 586292"/>
              <a:gd name="connsiteX26" fmla="*/ 322875 w 455802"/>
              <a:gd name="connsiteY26" fmla="*/ 546085 h 586292"/>
              <a:gd name="connsiteX27" fmla="*/ 256777 w 455802"/>
              <a:gd name="connsiteY27" fmla="*/ 442156 h 586292"/>
              <a:gd name="connsiteX28" fmla="*/ 273506 w 455802"/>
              <a:gd name="connsiteY28" fmla="*/ 445953 h 586292"/>
              <a:gd name="connsiteX29" fmla="*/ 287194 w 455802"/>
              <a:gd name="connsiteY29" fmla="*/ 455823 h 586292"/>
              <a:gd name="connsiteX30" fmla="*/ 296319 w 455802"/>
              <a:gd name="connsiteY30" fmla="*/ 471769 h 586292"/>
              <a:gd name="connsiteX31" fmla="*/ 299360 w 455802"/>
              <a:gd name="connsiteY31" fmla="*/ 494547 h 586292"/>
              <a:gd name="connsiteX32" fmla="*/ 296319 w 455802"/>
              <a:gd name="connsiteY32" fmla="*/ 517326 h 586292"/>
              <a:gd name="connsiteX33" fmla="*/ 287194 w 455802"/>
              <a:gd name="connsiteY33" fmla="*/ 534030 h 586292"/>
              <a:gd name="connsiteX34" fmla="*/ 273506 w 455802"/>
              <a:gd name="connsiteY34" fmla="*/ 543901 h 586292"/>
              <a:gd name="connsiteX35" fmla="*/ 256777 w 455802"/>
              <a:gd name="connsiteY35" fmla="*/ 546938 h 586292"/>
              <a:gd name="connsiteX36" fmla="*/ 240048 w 455802"/>
              <a:gd name="connsiteY36" fmla="*/ 543901 h 586292"/>
              <a:gd name="connsiteX37" fmla="*/ 226361 w 455802"/>
              <a:gd name="connsiteY37" fmla="*/ 534030 h 586292"/>
              <a:gd name="connsiteX38" fmla="*/ 217236 w 455802"/>
              <a:gd name="connsiteY38" fmla="*/ 517326 h 586292"/>
              <a:gd name="connsiteX39" fmla="*/ 214194 w 455802"/>
              <a:gd name="connsiteY39" fmla="*/ 494547 h 586292"/>
              <a:gd name="connsiteX40" fmla="*/ 217236 w 455802"/>
              <a:gd name="connsiteY40" fmla="*/ 471769 h 586292"/>
              <a:gd name="connsiteX41" fmla="*/ 226361 w 455802"/>
              <a:gd name="connsiteY41" fmla="*/ 455823 h 586292"/>
              <a:gd name="connsiteX42" fmla="*/ 240048 w 455802"/>
              <a:gd name="connsiteY42" fmla="*/ 445953 h 586292"/>
              <a:gd name="connsiteX43" fmla="*/ 256777 w 455802"/>
              <a:gd name="connsiteY43" fmla="*/ 442156 h 586292"/>
              <a:gd name="connsiteX44" fmla="*/ 171700 w 455802"/>
              <a:gd name="connsiteY44" fmla="*/ 442156 h 586292"/>
              <a:gd name="connsiteX45" fmla="*/ 184632 w 455802"/>
              <a:gd name="connsiteY45" fmla="*/ 443675 h 586292"/>
              <a:gd name="connsiteX46" fmla="*/ 194521 w 455802"/>
              <a:gd name="connsiteY46" fmla="*/ 447471 h 586292"/>
              <a:gd name="connsiteX47" fmla="*/ 193000 w 455802"/>
              <a:gd name="connsiteY47" fmla="*/ 451268 h 586292"/>
              <a:gd name="connsiteX48" fmla="*/ 190718 w 455802"/>
              <a:gd name="connsiteY48" fmla="*/ 455064 h 586292"/>
              <a:gd name="connsiteX49" fmla="*/ 189196 w 455802"/>
              <a:gd name="connsiteY49" fmla="*/ 458861 h 586292"/>
              <a:gd name="connsiteX50" fmla="*/ 188436 w 455802"/>
              <a:gd name="connsiteY50" fmla="*/ 459620 h 586292"/>
              <a:gd name="connsiteX51" fmla="*/ 186154 w 455802"/>
              <a:gd name="connsiteY51" fmla="*/ 458861 h 586292"/>
              <a:gd name="connsiteX52" fmla="*/ 183871 w 455802"/>
              <a:gd name="connsiteY52" fmla="*/ 457342 h 586292"/>
              <a:gd name="connsiteX53" fmla="*/ 178546 w 455802"/>
              <a:gd name="connsiteY53" fmla="*/ 456583 h 586292"/>
              <a:gd name="connsiteX54" fmla="*/ 170178 w 455802"/>
              <a:gd name="connsiteY54" fmla="*/ 456583 h 586292"/>
              <a:gd name="connsiteX55" fmla="*/ 164853 w 455802"/>
              <a:gd name="connsiteY55" fmla="*/ 458101 h 586292"/>
              <a:gd name="connsiteX56" fmla="*/ 160289 w 455802"/>
              <a:gd name="connsiteY56" fmla="*/ 461138 h 586292"/>
              <a:gd name="connsiteX57" fmla="*/ 157246 w 455802"/>
              <a:gd name="connsiteY57" fmla="*/ 465694 h 586292"/>
              <a:gd name="connsiteX58" fmla="*/ 156486 w 455802"/>
              <a:gd name="connsiteY58" fmla="*/ 470250 h 586292"/>
              <a:gd name="connsiteX59" fmla="*/ 159528 w 455802"/>
              <a:gd name="connsiteY59" fmla="*/ 479361 h 586292"/>
              <a:gd name="connsiteX60" fmla="*/ 167136 w 455802"/>
              <a:gd name="connsiteY60" fmla="*/ 485436 h 586292"/>
              <a:gd name="connsiteX61" fmla="*/ 177786 w 455802"/>
              <a:gd name="connsiteY61" fmla="*/ 489992 h 586292"/>
              <a:gd name="connsiteX62" fmla="*/ 187675 w 455802"/>
              <a:gd name="connsiteY62" fmla="*/ 496066 h 586292"/>
              <a:gd name="connsiteX63" fmla="*/ 196043 w 455802"/>
              <a:gd name="connsiteY63" fmla="*/ 505177 h 586292"/>
              <a:gd name="connsiteX64" fmla="*/ 199086 w 455802"/>
              <a:gd name="connsiteY64" fmla="*/ 518085 h 586292"/>
              <a:gd name="connsiteX65" fmla="*/ 196804 w 455802"/>
              <a:gd name="connsiteY65" fmla="*/ 528715 h 586292"/>
              <a:gd name="connsiteX66" fmla="*/ 190718 w 455802"/>
              <a:gd name="connsiteY66" fmla="*/ 537827 h 586292"/>
              <a:gd name="connsiteX67" fmla="*/ 180068 w 455802"/>
              <a:gd name="connsiteY67" fmla="*/ 544660 h 586292"/>
              <a:gd name="connsiteX68" fmla="*/ 166375 w 455802"/>
              <a:gd name="connsiteY68" fmla="*/ 546938 h 586292"/>
              <a:gd name="connsiteX69" fmla="*/ 159528 w 455802"/>
              <a:gd name="connsiteY69" fmla="*/ 546179 h 586292"/>
              <a:gd name="connsiteX70" fmla="*/ 152682 w 455802"/>
              <a:gd name="connsiteY70" fmla="*/ 545420 h 586292"/>
              <a:gd name="connsiteX71" fmla="*/ 145075 w 455802"/>
              <a:gd name="connsiteY71" fmla="*/ 543142 h 586292"/>
              <a:gd name="connsiteX72" fmla="*/ 139750 w 455802"/>
              <a:gd name="connsiteY72" fmla="*/ 539345 h 586292"/>
              <a:gd name="connsiteX73" fmla="*/ 142793 w 455802"/>
              <a:gd name="connsiteY73" fmla="*/ 527197 h 586292"/>
              <a:gd name="connsiteX74" fmla="*/ 147357 w 455802"/>
              <a:gd name="connsiteY74" fmla="*/ 529475 h 586292"/>
              <a:gd name="connsiteX75" fmla="*/ 153443 w 455802"/>
              <a:gd name="connsiteY75" fmla="*/ 531752 h 586292"/>
              <a:gd name="connsiteX76" fmla="*/ 160289 w 455802"/>
              <a:gd name="connsiteY76" fmla="*/ 533271 h 586292"/>
              <a:gd name="connsiteX77" fmla="*/ 166375 w 455802"/>
              <a:gd name="connsiteY77" fmla="*/ 533271 h 586292"/>
              <a:gd name="connsiteX78" fmla="*/ 179307 w 455802"/>
              <a:gd name="connsiteY78" fmla="*/ 529475 h 586292"/>
              <a:gd name="connsiteX79" fmla="*/ 183871 w 455802"/>
              <a:gd name="connsiteY79" fmla="*/ 518085 h 586292"/>
              <a:gd name="connsiteX80" fmla="*/ 180068 w 455802"/>
              <a:gd name="connsiteY80" fmla="*/ 509733 h 586292"/>
              <a:gd name="connsiteX81" fmla="*/ 172461 w 455802"/>
              <a:gd name="connsiteY81" fmla="*/ 503659 h 586292"/>
              <a:gd name="connsiteX82" fmla="*/ 161811 w 455802"/>
              <a:gd name="connsiteY82" fmla="*/ 498344 h 586292"/>
              <a:gd name="connsiteX83" fmla="*/ 151921 w 455802"/>
              <a:gd name="connsiteY83" fmla="*/ 492269 h 586292"/>
              <a:gd name="connsiteX84" fmla="*/ 143553 w 455802"/>
              <a:gd name="connsiteY84" fmla="*/ 483158 h 586292"/>
              <a:gd name="connsiteX85" fmla="*/ 140510 w 455802"/>
              <a:gd name="connsiteY85" fmla="*/ 471009 h 586292"/>
              <a:gd name="connsiteX86" fmla="*/ 142793 w 455802"/>
              <a:gd name="connsiteY86" fmla="*/ 458861 h 586292"/>
              <a:gd name="connsiteX87" fmla="*/ 149639 w 455802"/>
              <a:gd name="connsiteY87" fmla="*/ 449749 h 586292"/>
              <a:gd name="connsiteX88" fmla="*/ 159528 w 455802"/>
              <a:gd name="connsiteY88" fmla="*/ 444434 h 586292"/>
              <a:gd name="connsiteX89" fmla="*/ 171700 w 455802"/>
              <a:gd name="connsiteY89" fmla="*/ 442156 h 586292"/>
              <a:gd name="connsiteX90" fmla="*/ 99531 w 455802"/>
              <a:gd name="connsiteY90" fmla="*/ 442156 h 586292"/>
              <a:gd name="connsiteX91" fmla="*/ 116235 w 455802"/>
              <a:gd name="connsiteY91" fmla="*/ 442156 h 586292"/>
              <a:gd name="connsiteX92" fmla="*/ 116235 w 455802"/>
              <a:gd name="connsiteY92" fmla="*/ 521882 h 586292"/>
              <a:gd name="connsiteX93" fmla="*/ 113957 w 455802"/>
              <a:gd name="connsiteY93" fmla="*/ 534030 h 586292"/>
              <a:gd name="connsiteX94" fmla="*/ 107124 w 455802"/>
              <a:gd name="connsiteY94" fmla="*/ 541623 h 586292"/>
              <a:gd name="connsiteX95" fmla="*/ 96494 w 455802"/>
              <a:gd name="connsiteY95" fmla="*/ 545420 h 586292"/>
              <a:gd name="connsiteX96" fmla="*/ 85105 w 455802"/>
              <a:gd name="connsiteY96" fmla="*/ 546938 h 586292"/>
              <a:gd name="connsiteX97" fmla="*/ 77512 w 455802"/>
              <a:gd name="connsiteY97" fmla="*/ 546179 h 586292"/>
              <a:gd name="connsiteX98" fmla="*/ 69160 w 455802"/>
              <a:gd name="connsiteY98" fmla="*/ 544660 h 586292"/>
              <a:gd name="connsiteX99" fmla="*/ 60808 w 455802"/>
              <a:gd name="connsiteY99" fmla="*/ 541623 h 586292"/>
              <a:gd name="connsiteX100" fmla="*/ 53975 w 455802"/>
              <a:gd name="connsiteY100" fmla="*/ 537827 h 586292"/>
              <a:gd name="connsiteX101" fmla="*/ 60808 w 455802"/>
              <a:gd name="connsiteY101" fmla="*/ 526437 h 586292"/>
              <a:gd name="connsiteX102" fmla="*/ 65364 w 455802"/>
              <a:gd name="connsiteY102" fmla="*/ 528715 h 586292"/>
              <a:gd name="connsiteX103" fmla="*/ 70679 w 455802"/>
              <a:gd name="connsiteY103" fmla="*/ 530234 h 586292"/>
              <a:gd name="connsiteX104" fmla="*/ 76753 w 455802"/>
              <a:gd name="connsiteY104" fmla="*/ 531752 h 586292"/>
              <a:gd name="connsiteX105" fmla="*/ 83586 w 455802"/>
              <a:gd name="connsiteY105" fmla="*/ 532512 h 586292"/>
              <a:gd name="connsiteX106" fmla="*/ 94975 w 455802"/>
              <a:gd name="connsiteY106" fmla="*/ 529475 h 586292"/>
              <a:gd name="connsiteX107" fmla="*/ 99531 w 455802"/>
              <a:gd name="connsiteY107" fmla="*/ 520363 h 586292"/>
              <a:gd name="connsiteX108" fmla="*/ 19751 w 455802"/>
              <a:gd name="connsiteY108" fmla="*/ 414880 h 586292"/>
              <a:gd name="connsiteX109" fmla="*/ 19751 w 455802"/>
              <a:gd name="connsiteY109" fmla="*/ 561263 h 586292"/>
              <a:gd name="connsiteX110" fmla="*/ 22790 w 455802"/>
              <a:gd name="connsiteY110" fmla="*/ 565814 h 586292"/>
              <a:gd name="connsiteX111" fmla="*/ 25069 w 455802"/>
              <a:gd name="connsiteY111" fmla="*/ 566572 h 586292"/>
              <a:gd name="connsiteX112" fmla="*/ 430733 w 455802"/>
              <a:gd name="connsiteY112" fmla="*/ 566572 h 586292"/>
              <a:gd name="connsiteX113" fmla="*/ 432252 w 455802"/>
              <a:gd name="connsiteY113" fmla="*/ 565814 h 586292"/>
              <a:gd name="connsiteX114" fmla="*/ 435291 w 455802"/>
              <a:gd name="connsiteY114" fmla="*/ 561263 h 586292"/>
              <a:gd name="connsiteX115" fmla="*/ 435291 w 455802"/>
              <a:gd name="connsiteY115" fmla="*/ 414880 h 586292"/>
              <a:gd name="connsiteX116" fmla="*/ 222601 w 455802"/>
              <a:gd name="connsiteY116" fmla="*/ 252573 h 586292"/>
              <a:gd name="connsiteX117" fmla="*/ 232470 w 455802"/>
              <a:gd name="connsiteY117" fmla="*/ 263190 h 586292"/>
              <a:gd name="connsiteX118" fmla="*/ 232470 w 455802"/>
              <a:gd name="connsiteY118" fmla="*/ 293522 h 586292"/>
              <a:gd name="connsiteX119" fmla="*/ 222601 w 455802"/>
              <a:gd name="connsiteY119" fmla="*/ 303380 h 586292"/>
              <a:gd name="connsiteX120" fmla="*/ 212732 w 455802"/>
              <a:gd name="connsiteY120" fmla="*/ 293522 h 586292"/>
              <a:gd name="connsiteX121" fmla="*/ 212732 w 455802"/>
              <a:gd name="connsiteY121" fmla="*/ 263190 h 586292"/>
              <a:gd name="connsiteX122" fmla="*/ 222601 w 455802"/>
              <a:gd name="connsiteY122" fmla="*/ 252573 h 586292"/>
              <a:gd name="connsiteX123" fmla="*/ 222601 w 455802"/>
              <a:gd name="connsiteY123" fmla="*/ 182028 h 586292"/>
              <a:gd name="connsiteX124" fmla="*/ 237831 w 455802"/>
              <a:gd name="connsiteY124" fmla="*/ 197197 h 586292"/>
              <a:gd name="connsiteX125" fmla="*/ 222601 w 455802"/>
              <a:gd name="connsiteY125" fmla="*/ 212366 h 586292"/>
              <a:gd name="connsiteX126" fmla="*/ 207371 w 455802"/>
              <a:gd name="connsiteY126" fmla="*/ 197197 h 586292"/>
              <a:gd name="connsiteX127" fmla="*/ 222601 w 455802"/>
              <a:gd name="connsiteY127" fmla="*/ 182028 h 586292"/>
              <a:gd name="connsiteX128" fmla="*/ 151925 w 455802"/>
              <a:gd name="connsiteY128" fmla="*/ 131221 h 586292"/>
              <a:gd name="connsiteX129" fmla="*/ 161803 w 455802"/>
              <a:gd name="connsiteY129" fmla="*/ 141839 h 586292"/>
              <a:gd name="connsiteX130" fmla="*/ 151925 w 455802"/>
              <a:gd name="connsiteY130" fmla="*/ 151698 h 586292"/>
              <a:gd name="connsiteX131" fmla="*/ 141287 w 455802"/>
              <a:gd name="connsiteY131" fmla="*/ 161557 h 586292"/>
              <a:gd name="connsiteX132" fmla="*/ 141287 w 455802"/>
              <a:gd name="connsiteY132" fmla="*/ 202512 h 586292"/>
              <a:gd name="connsiteX133" fmla="*/ 127609 w 455802"/>
              <a:gd name="connsiteY133" fmla="*/ 232848 h 586292"/>
              <a:gd name="connsiteX134" fmla="*/ 141287 w 455802"/>
              <a:gd name="connsiteY134" fmla="*/ 263186 h 586292"/>
              <a:gd name="connsiteX135" fmla="*/ 141287 w 455802"/>
              <a:gd name="connsiteY135" fmla="*/ 303382 h 586292"/>
              <a:gd name="connsiteX136" fmla="*/ 151925 w 455802"/>
              <a:gd name="connsiteY136" fmla="*/ 313241 h 586292"/>
              <a:gd name="connsiteX137" fmla="*/ 161803 w 455802"/>
              <a:gd name="connsiteY137" fmla="*/ 323859 h 586292"/>
              <a:gd name="connsiteX138" fmla="*/ 151925 w 455802"/>
              <a:gd name="connsiteY138" fmla="*/ 333718 h 586292"/>
              <a:gd name="connsiteX139" fmla="*/ 121530 w 455802"/>
              <a:gd name="connsiteY139" fmla="*/ 303382 h 586292"/>
              <a:gd name="connsiteX140" fmla="*/ 121530 w 455802"/>
              <a:gd name="connsiteY140" fmla="*/ 263186 h 586292"/>
              <a:gd name="connsiteX141" fmla="*/ 101014 w 455802"/>
              <a:gd name="connsiteY141" fmla="*/ 242708 h 586292"/>
              <a:gd name="connsiteX142" fmla="*/ 91136 w 455802"/>
              <a:gd name="connsiteY142" fmla="*/ 232848 h 586292"/>
              <a:gd name="connsiteX143" fmla="*/ 101014 w 455802"/>
              <a:gd name="connsiteY143" fmla="*/ 222231 h 586292"/>
              <a:gd name="connsiteX144" fmla="*/ 121530 w 455802"/>
              <a:gd name="connsiteY144" fmla="*/ 202512 h 586292"/>
              <a:gd name="connsiteX145" fmla="*/ 121530 w 455802"/>
              <a:gd name="connsiteY145" fmla="*/ 161557 h 586292"/>
              <a:gd name="connsiteX146" fmla="*/ 151925 w 455802"/>
              <a:gd name="connsiteY146" fmla="*/ 131221 h 586292"/>
              <a:gd name="connsiteX147" fmla="*/ 334255 w 455802"/>
              <a:gd name="connsiteY147" fmla="*/ 36406 h 586292"/>
              <a:gd name="connsiteX148" fmla="*/ 334255 w 455802"/>
              <a:gd name="connsiteY148" fmla="*/ 121354 h 586292"/>
              <a:gd name="connsiteX149" fmla="*/ 419338 w 455802"/>
              <a:gd name="connsiteY149" fmla="*/ 121354 h 586292"/>
              <a:gd name="connsiteX150" fmla="*/ 25069 w 455802"/>
              <a:gd name="connsiteY150" fmla="*/ 20478 h 586292"/>
              <a:gd name="connsiteX151" fmla="*/ 19751 w 455802"/>
              <a:gd name="connsiteY151" fmla="*/ 29580 h 586292"/>
              <a:gd name="connsiteX152" fmla="*/ 19751 w 455802"/>
              <a:gd name="connsiteY152" fmla="*/ 394401 h 586292"/>
              <a:gd name="connsiteX153" fmla="*/ 435291 w 455802"/>
              <a:gd name="connsiteY153" fmla="*/ 394401 h 586292"/>
              <a:gd name="connsiteX154" fmla="*/ 435291 w 455802"/>
              <a:gd name="connsiteY154" fmla="*/ 141074 h 586292"/>
              <a:gd name="connsiteX155" fmla="*/ 431493 w 455802"/>
              <a:gd name="connsiteY155" fmla="*/ 141832 h 586292"/>
              <a:gd name="connsiteX156" fmla="*/ 316023 w 455802"/>
              <a:gd name="connsiteY156" fmla="*/ 141832 h 586292"/>
              <a:gd name="connsiteX157" fmla="*/ 323620 w 455802"/>
              <a:gd name="connsiteY157" fmla="*/ 161552 h 586292"/>
              <a:gd name="connsiteX158" fmla="*/ 323620 w 455802"/>
              <a:gd name="connsiteY158" fmla="*/ 202509 h 586292"/>
              <a:gd name="connsiteX159" fmla="*/ 344131 w 455802"/>
              <a:gd name="connsiteY159" fmla="*/ 222229 h 586292"/>
              <a:gd name="connsiteX160" fmla="*/ 354006 w 455802"/>
              <a:gd name="connsiteY160" fmla="*/ 232848 h 586292"/>
              <a:gd name="connsiteX161" fmla="*/ 344131 w 455802"/>
              <a:gd name="connsiteY161" fmla="*/ 242708 h 586292"/>
              <a:gd name="connsiteX162" fmla="*/ 323620 w 455802"/>
              <a:gd name="connsiteY162" fmla="*/ 263187 h 586292"/>
              <a:gd name="connsiteX163" fmla="*/ 323620 w 455802"/>
              <a:gd name="connsiteY163" fmla="*/ 303385 h 586292"/>
              <a:gd name="connsiteX164" fmla="*/ 293233 w 455802"/>
              <a:gd name="connsiteY164" fmla="*/ 333724 h 586292"/>
              <a:gd name="connsiteX165" fmla="*/ 283357 w 455802"/>
              <a:gd name="connsiteY165" fmla="*/ 323864 h 586292"/>
              <a:gd name="connsiteX166" fmla="*/ 293233 w 455802"/>
              <a:gd name="connsiteY166" fmla="*/ 313246 h 586292"/>
              <a:gd name="connsiteX167" fmla="*/ 303868 w 455802"/>
              <a:gd name="connsiteY167" fmla="*/ 303385 h 586292"/>
              <a:gd name="connsiteX168" fmla="*/ 303868 w 455802"/>
              <a:gd name="connsiteY168" fmla="*/ 263187 h 586292"/>
              <a:gd name="connsiteX169" fmla="*/ 317542 w 455802"/>
              <a:gd name="connsiteY169" fmla="*/ 232848 h 586292"/>
              <a:gd name="connsiteX170" fmla="*/ 303868 w 455802"/>
              <a:gd name="connsiteY170" fmla="*/ 202509 h 586292"/>
              <a:gd name="connsiteX171" fmla="*/ 303868 w 455802"/>
              <a:gd name="connsiteY171" fmla="*/ 161552 h 586292"/>
              <a:gd name="connsiteX172" fmla="*/ 293233 w 455802"/>
              <a:gd name="connsiteY172" fmla="*/ 151692 h 586292"/>
              <a:gd name="connsiteX173" fmla="*/ 283357 w 455802"/>
              <a:gd name="connsiteY173" fmla="*/ 141832 h 586292"/>
              <a:gd name="connsiteX174" fmla="*/ 293233 w 455802"/>
              <a:gd name="connsiteY174" fmla="*/ 131214 h 586292"/>
              <a:gd name="connsiteX175" fmla="*/ 313744 w 455802"/>
              <a:gd name="connsiteY175" fmla="*/ 139557 h 586292"/>
              <a:gd name="connsiteX176" fmla="*/ 313744 w 455802"/>
              <a:gd name="connsiteY176" fmla="*/ 24271 h 586292"/>
              <a:gd name="connsiteX177" fmla="*/ 314504 w 455802"/>
              <a:gd name="connsiteY177" fmla="*/ 20478 h 586292"/>
              <a:gd name="connsiteX178" fmla="*/ 25069 w 455802"/>
              <a:gd name="connsiteY178" fmla="*/ 0 h 586292"/>
              <a:gd name="connsiteX179" fmla="*/ 318302 w 455802"/>
              <a:gd name="connsiteY179" fmla="*/ 0 h 586292"/>
              <a:gd name="connsiteX180" fmla="*/ 331976 w 455802"/>
              <a:gd name="connsiteY180" fmla="*/ 5309 h 586292"/>
              <a:gd name="connsiteX181" fmla="*/ 339573 w 455802"/>
              <a:gd name="connsiteY181" fmla="*/ 13652 h 586292"/>
              <a:gd name="connsiteX182" fmla="*/ 436051 w 455802"/>
              <a:gd name="connsiteY182" fmla="*/ 109218 h 586292"/>
              <a:gd name="connsiteX183" fmla="*/ 449725 w 455802"/>
              <a:gd name="connsiteY183" fmla="*/ 122871 h 586292"/>
              <a:gd name="connsiteX184" fmla="*/ 455802 w 455802"/>
              <a:gd name="connsiteY184" fmla="*/ 141074 h 586292"/>
              <a:gd name="connsiteX185" fmla="*/ 455802 w 455802"/>
              <a:gd name="connsiteY185" fmla="*/ 394401 h 586292"/>
              <a:gd name="connsiteX186" fmla="*/ 455802 w 455802"/>
              <a:gd name="connsiteY186" fmla="*/ 561263 h 586292"/>
              <a:gd name="connsiteX187" fmla="*/ 455802 w 455802"/>
              <a:gd name="connsiteY187" fmla="*/ 566572 h 586292"/>
              <a:gd name="connsiteX188" fmla="*/ 436810 w 455802"/>
              <a:gd name="connsiteY188" fmla="*/ 585534 h 586292"/>
              <a:gd name="connsiteX189" fmla="*/ 435291 w 455802"/>
              <a:gd name="connsiteY189" fmla="*/ 586292 h 586292"/>
              <a:gd name="connsiteX190" fmla="*/ 430733 w 455802"/>
              <a:gd name="connsiteY190" fmla="*/ 586292 h 586292"/>
              <a:gd name="connsiteX191" fmla="*/ 25069 w 455802"/>
              <a:gd name="connsiteY191" fmla="*/ 586292 h 586292"/>
              <a:gd name="connsiteX192" fmla="*/ 19751 w 455802"/>
              <a:gd name="connsiteY192" fmla="*/ 586292 h 586292"/>
              <a:gd name="connsiteX193" fmla="*/ 18232 w 455802"/>
              <a:gd name="connsiteY193" fmla="*/ 585534 h 586292"/>
              <a:gd name="connsiteX194" fmla="*/ 0 w 455802"/>
              <a:gd name="connsiteY194" fmla="*/ 566572 h 586292"/>
              <a:gd name="connsiteX195" fmla="*/ 0 w 455802"/>
              <a:gd name="connsiteY195" fmla="*/ 561263 h 586292"/>
              <a:gd name="connsiteX196" fmla="*/ 0 w 455802"/>
              <a:gd name="connsiteY196" fmla="*/ 394401 h 586292"/>
              <a:gd name="connsiteX197" fmla="*/ 0 w 455802"/>
              <a:gd name="connsiteY197" fmla="*/ 29580 h 586292"/>
              <a:gd name="connsiteX198" fmla="*/ 25069 w 455802"/>
              <a:gd name="connsiteY19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455802" h="586292">
                <a:moveTo>
                  <a:pt x="257538" y="456583"/>
                </a:moveTo>
                <a:cubicBezTo>
                  <a:pt x="253736" y="456583"/>
                  <a:pt x="250694" y="456583"/>
                  <a:pt x="247652" y="458101"/>
                </a:cubicBezTo>
                <a:cubicBezTo>
                  <a:pt x="244611" y="459620"/>
                  <a:pt x="241569" y="461898"/>
                  <a:pt x="239288" y="464935"/>
                </a:cubicBezTo>
                <a:cubicBezTo>
                  <a:pt x="237007" y="467972"/>
                  <a:pt x="234725" y="471769"/>
                  <a:pt x="233205" y="476324"/>
                </a:cubicBezTo>
                <a:cubicBezTo>
                  <a:pt x="231684" y="481639"/>
                  <a:pt x="231684" y="487714"/>
                  <a:pt x="230923" y="494547"/>
                </a:cubicBezTo>
                <a:cubicBezTo>
                  <a:pt x="231684" y="501381"/>
                  <a:pt x="231684" y="507455"/>
                  <a:pt x="233205" y="512770"/>
                </a:cubicBezTo>
                <a:cubicBezTo>
                  <a:pt x="234725" y="517326"/>
                  <a:pt x="236246" y="521122"/>
                  <a:pt x="239288" y="524160"/>
                </a:cubicBezTo>
                <a:cubicBezTo>
                  <a:pt x="241569" y="527197"/>
                  <a:pt x="243850" y="529475"/>
                  <a:pt x="246892" y="530993"/>
                </a:cubicBezTo>
                <a:cubicBezTo>
                  <a:pt x="249934" y="532512"/>
                  <a:pt x="252975" y="533271"/>
                  <a:pt x="256777" y="533271"/>
                </a:cubicBezTo>
                <a:cubicBezTo>
                  <a:pt x="259819" y="533271"/>
                  <a:pt x="262861" y="532512"/>
                  <a:pt x="265902" y="530993"/>
                </a:cubicBezTo>
                <a:cubicBezTo>
                  <a:pt x="269704" y="530234"/>
                  <a:pt x="271985" y="527956"/>
                  <a:pt x="274267" y="524919"/>
                </a:cubicBezTo>
                <a:cubicBezTo>
                  <a:pt x="277308" y="521882"/>
                  <a:pt x="278829" y="517326"/>
                  <a:pt x="280350" y="512770"/>
                </a:cubicBezTo>
                <a:cubicBezTo>
                  <a:pt x="281871" y="507455"/>
                  <a:pt x="282631" y="502140"/>
                  <a:pt x="282631" y="494547"/>
                </a:cubicBezTo>
                <a:cubicBezTo>
                  <a:pt x="282631" y="487714"/>
                  <a:pt x="281871" y="481639"/>
                  <a:pt x="280350" y="477084"/>
                </a:cubicBezTo>
                <a:cubicBezTo>
                  <a:pt x="278829" y="472528"/>
                  <a:pt x="277308" y="467972"/>
                  <a:pt x="275027" y="464935"/>
                </a:cubicBezTo>
                <a:cubicBezTo>
                  <a:pt x="272746" y="461898"/>
                  <a:pt x="269704" y="459620"/>
                  <a:pt x="266663" y="458101"/>
                </a:cubicBezTo>
                <a:cubicBezTo>
                  <a:pt x="263621" y="456583"/>
                  <a:pt x="260579" y="456583"/>
                  <a:pt x="257538" y="456583"/>
                </a:cubicBezTo>
                <a:close/>
                <a:moveTo>
                  <a:pt x="322875" y="444471"/>
                </a:moveTo>
                <a:lnTo>
                  <a:pt x="339566" y="444471"/>
                </a:lnTo>
                <a:lnTo>
                  <a:pt x="379776" y="514236"/>
                </a:lnTo>
                <a:lnTo>
                  <a:pt x="379776" y="444471"/>
                </a:lnTo>
                <a:lnTo>
                  <a:pt x="396466" y="444471"/>
                </a:lnTo>
                <a:lnTo>
                  <a:pt x="396466" y="546085"/>
                </a:lnTo>
                <a:lnTo>
                  <a:pt x="379776" y="546085"/>
                </a:lnTo>
                <a:lnTo>
                  <a:pt x="339566" y="475562"/>
                </a:lnTo>
                <a:lnTo>
                  <a:pt x="339566" y="546085"/>
                </a:lnTo>
                <a:lnTo>
                  <a:pt x="322875" y="546085"/>
                </a:lnTo>
                <a:close/>
                <a:moveTo>
                  <a:pt x="256777" y="442156"/>
                </a:moveTo>
                <a:cubicBezTo>
                  <a:pt x="262861" y="442156"/>
                  <a:pt x="268944" y="443675"/>
                  <a:pt x="273506" y="445953"/>
                </a:cubicBezTo>
                <a:cubicBezTo>
                  <a:pt x="278829" y="448231"/>
                  <a:pt x="283392" y="451268"/>
                  <a:pt x="287194" y="455823"/>
                </a:cubicBezTo>
                <a:cubicBezTo>
                  <a:pt x="290996" y="460379"/>
                  <a:pt x="294037" y="465694"/>
                  <a:pt x="296319" y="471769"/>
                </a:cubicBezTo>
                <a:cubicBezTo>
                  <a:pt x="298600" y="478602"/>
                  <a:pt x="299360" y="486195"/>
                  <a:pt x="299360" y="494547"/>
                </a:cubicBezTo>
                <a:cubicBezTo>
                  <a:pt x="299360" y="502899"/>
                  <a:pt x="298600" y="510492"/>
                  <a:pt x="296319" y="517326"/>
                </a:cubicBezTo>
                <a:cubicBezTo>
                  <a:pt x="294037" y="524160"/>
                  <a:pt x="290996" y="529475"/>
                  <a:pt x="287194" y="534030"/>
                </a:cubicBezTo>
                <a:cubicBezTo>
                  <a:pt x="283392" y="537827"/>
                  <a:pt x="278829" y="541623"/>
                  <a:pt x="273506" y="543901"/>
                </a:cubicBezTo>
                <a:cubicBezTo>
                  <a:pt x="268944" y="545420"/>
                  <a:pt x="262861" y="546938"/>
                  <a:pt x="256777" y="546938"/>
                </a:cubicBezTo>
                <a:cubicBezTo>
                  <a:pt x="250694" y="546938"/>
                  <a:pt x="245371" y="545420"/>
                  <a:pt x="240048" y="543901"/>
                </a:cubicBezTo>
                <a:cubicBezTo>
                  <a:pt x="234725" y="541623"/>
                  <a:pt x="230163" y="537827"/>
                  <a:pt x="226361" y="534030"/>
                </a:cubicBezTo>
                <a:cubicBezTo>
                  <a:pt x="222559" y="529475"/>
                  <a:pt x="219517" y="524160"/>
                  <a:pt x="217236" y="517326"/>
                </a:cubicBezTo>
                <a:cubicBezTo>
                  <a:pt x="215715" y="510492"/>
                  <a:pt x="214194" y="502899"/>
                  <a:pt x="214194" y="494547"/>
                </a:cubicBezTo>
                <a:cubicBezTo>
                  <a:pt x="214194" y="486195"/>
                  <a:pt x="215715" y="478602"/>
                  <a:pt x="217236" y="471769"/>
                </a:cubicBezTo>
                <a:cubicBezTo>
                  <a:pt x="219517" y="465694"/>
                  <a:pt x="222559" y="460379"/>
                  <a:pt x="226361" y="455823"/>
                </a:cubicBezTo>
                <a:cubicBezTo>
                  <a:pt x="230163" y="451268"/>
                  <a:pt x="234725" y="448231"/>
                  <a:pt x="240048" y="445953"/>
                </a:cubicBezTo>
                <a:cubicBezTo>
                  <a:pt x="245371" y="443675"/>
                  <a:pt x="250694" y="442156"/>
                  <a:pt x="256777" y="442156"/>
                </a:cubicBezTo>
                <a:close/>
                <a:moveTo>
                  <a:pt x="171700" y="442156"/>
                </a:moveTo>
                <a:cubicBezTo>
                  <a:pt x="175503" y="442156"/>
                  <a:pt x="180068" y="442916"/>
                  <a:pt x="184632" y="443675"/>
                </a:cubicBezTo>
                <a:cubicBezTo>
                  <a:pt x="188436" y="444434"/>
                  <a:pt x="192239" y="445953"/>
                  <a:pt x="194521" y="447471"/>
                </a:cubicBezTo>
                <a:cubicBezTo>
                  <a:pt x="194521" y="448990"/>
                  <a:pt x="193761" y="449749"/>
                  <a:pt x="193000" y="451268"/>
                </a:cubicBezTo>
                <a:cubicBezTo>
                  <a:pt x="192239" y="452786"/>
                  <a:pt x="191479" y="454305"/>
                  <a:pt x="190718" y="455064"/>
                </a:cubicBezTo>
                <a:cubicBezTo>
                  <a:pt x="189957" y="456583"/>
                  <a:pt x="189957" y="458101"/>
                  <a:pt x="189196" y="458861"/>
                </a:cubicBezTo>
                <a:cubicBezTo>
                  <a:pt x="188436" y="459620"/>
                  <a:pt x="188436" y="459620"/>
                  <a:pt x="188436" y="459620"/>
                </a:cubicBezTo>
                <a:cubicBezTo>
                  <a:pt x="187675" y="459620"/>
                  <a:pt x="186914" y="459620"/>
                  <a:pt x="186154" y="458861"/>
                </a:cubicBezTo>
                <a:cubicBezTo>
                  <a:pt x="186154" y="458101"/>
                  <a:pt x="184632" y="458101"/>
                  <a:pt x="183871" y="457342"/>
                </a:cubicBezTo>
                <a:cubicBezTo>
                  <a:pt x="182350" y="457342"/>
                  <a:pt x="180829" y="456583"/>
                  <a:pt x="178546" y="456583"/>
                </a:cubicBezTo>
                <a:cubicBezTo>
                  <a:pt x="176264" y="456583"/>
                  <a:pt x="173221" y="456583"/>
                  <a:pt x="170178" y="456583"/>
                </a:cubicBezTo>
                <a:cubicBezTo>
                  <a:pt x="168657" y="456583"/>
                  <a:pt x="166375" y="457342"/>
                  <a:pt x="164853" y="458101"/>
                </a:cubicBezTo>
                <a:cubicBezTo>
                  <a:pt x="163332" y="458861"/>
                  <a:pt x="161811" y="460379"/>
                  <a:pt x="160289" y="461138"/>
                </a:cubicBezTo>
                <a:cubicBezTo>
                  <a:pt x="159528" y="462657"/>
                  <a:pt x="158007" y="464176"/>
                  <a:pt x="157246" y="465694"/>
                </a:cubicBezTo>
                <a:cubicBezTo>
                  <a:pt x="156486" y="467213"/>
                  <a:pt x="156486" y="468731"/>
                  <a:pt x="156486" y="470250"/>
                </a:cubicBezTo>
                <a:cubicBezTo>
                  <a:pt x="156486" y="474046"/>
                  <a:pt x="157246" y="477084"/>
                  <a:pt x="159528" y="479361"/>
                </a:cubicBezTo>
                <a:cubicBezTo>
                  <a:pt x="161811" y="481639"/>
                  <a:pt x="164093" y="483917"/>
                  <a:pt x="167136" y="485436"/>
                </a:cubicBezTo>
                <a:cubicBezTo>
                  <a:pt x="170178" y="486954"/>
                  <a:pt x="173982" y="488473"/>
                  <a:pt x="177786" y="489992"/>
                </a:cubicBezTo>
                <a:cubicBezTo>
                  <a:pt x="181589" y="492269"/>
                  <a:pt x="184632" y="493788"/>
                  <a:pt x="187675" y="496066"/>
                </a:cubicBezTo>
                <a:cubicBezTo>
                  <a:pt x="191479" y="498344"/>
                  <a:pt x="193761" y="501381"/>
                  <a:pt x="196043" y="505177"/>
                </a:cubicBezTo>
                <a:cubicBezTo>
                  <a:pt x="198325" y="508214"/>
                  <a:pt x="199086" y="512770"/>
                  <a:pt x="199086" y="518085"/>
                </a:cubicBezTo>
                <a:cubicBezTo>
                  <a:pt x="199086" y="521882"/>
                  <a:pt x="198325" y="525678"/>
                  <a:pt x="196804" y="528715"/>
                </a:cubicBezTo>
                <a:cubicBezTo>
                  <a:pt x="195282" y="532512"/>
                  <a:pt x="193000" y="535549"/>
                  <a:pt x="190718" y="537827"/>
                </a:cubicBezTo>
                <a:cubicBezTo>
                  <a:pt x="187675" y="540864"/>
                  <a:pt x="183871" y="543142"/>
                  <a:pt x="180068" y="544660"/>
                </a:cubicBezTo>
                <a:cubicBezTo>
                  <a:pt x="176264" y="546179"/>
                  <a:pt x="171700" y="546938"/>
                  <a:pt x="166375" y="546938"/>
                </a:cubicBezTo>
                <a:cubicBezTo>
                  <a:pt x="164093" y="546938"/>
                  <a:pt x="161811" y="546938"/>
                  <a:pt x="159528" y="546179"/>
                </a:cubicBezTo>
                <a:cubicBezTo>
                  <a:pt x="157246" y="546179"/>
                  <a:pt x="154964" y="545420"/>
                  <a:pt x="152682" y="545420"/>
                </a:cubicBezTo>
                <a:cubicBezTo>
                  <a:pt x="149639" y="544660"/>
                  <a:pt x="147357" y="543901"/>
                  <a:pt x="145075" y="543142"/>
                </a:cubicBezTo>
                <a:cubicBezTo>
                  <a:pt x="143553" y="541623"/>
                  <a:pt x="141271" y="540864"/>
                  <a:pt x="139750" y="539345"/>
                </a:cubicBezTo>
                <a:lnTo>
                  <a:pt x="142793" y="527197"/>
                </a:lnTo>
                <a:cubicBezTo>
                  <a:pt x="144314" y="527956"/>
                  <a:pt x="145835" y="528715"/>
                  <a:pt x="147357" y="529475"/>
                </a:cubicBezTo>
                <a:cubicBezTo>
                  <a:pt x="149639" y="530234"/>
                  <a:pt x="151921" y="530993"/>
                  <a:pt x="153443" y="531752"/>
                </a:cubicBezTo>
                <a:cubicBezTo>
                  <a:pt x="155725" y="532512"/>
                  <a:pt x="158007" y="532512"/>
                  <a:pt x="160289" y="533271"/>
                </a:cubicBezTo>
                <a:cubicBezTo>
                  <a:pt x="162571" y="533271"/>
                  <a:pt x="164093" y="533271"/>
                  <a:pt x="166375" y="533271"/>
                </a:cubicBezTo>
                <a:cubicBezTo>
                  <a:pt x="171700" y="533271"/>
                  <a:pt x="176264" y="532512"/>
                  <a:pt x="179307" y="529475"/>
                </a:cubicBezTo>
                <a:cubicBezTo>
                  <a:pt x="182350" y="527197"/>
                  <a:pt x="183871" y="523400"/>
                  <a:pt x="183871" y="518085"/>
                </a:cubicBezTo>
                <a:cubicBezTo>
                  <a:pt x="183871" y="515048"/>
                  <a:pt x="182350" y="512011"/>
                  <a:pt x="180068" y="509733"/>
                </a:cubicBezTo>
                <a:cubicBezTo>
                  <a:pt x="178546" y="507455"/>
                  <a:pt x="175503" y="505937"/>
                  <a:pt x="172461" y="503659"/>
                </a:cubicBezTo>
                <a:cubicBezTo>
                  <a:pt x="169418" y="502140"/>
                  <a:pt x="165614" y="500622"/>
                  <a:pt x="161811" y="498344"/>
                </a:cubicBezTo>
                <a:cubicBezTo>
                  <a:pt x="158768" y="496825"/>
                  <a:pt x="154964" y="494547"/>
                  <a:pt x="151921" y="492269"/>
                </a:cubicBezTo>
                <a:cubicBezTo>
                  <a:pt x="148878" y="489992"/>
                  <a:pt x="145835" y="486954"/>
                  <a:pt x="143553" y="483158"/>
                </a:cubicBezTo>
                <a:cubicBezTo>
                  <a:pt x="141271" y="480121"/>
                  <a:pt x="140510" y="476324"/>
                  <a:pt x="140510" y="471009"/>
                </a:cubicBezTo>
                <a:cubicBezTo>
                  <a:pt x="140510" y="466454"/>
                  <a:pt x="141271" y="462657"/>
                  <a:pt x="142793" y="458861"/>
                </a:cubicBezTo>
                <a:cubicBezTo>
                  <a:pt x="144314" y="455823"/>
                  <a:pt x="146596" y="452786"/>
                  <a:pt x="149639" y="449749"/>
                </a:cubicBezTo>
                <a:cubicBezTo>
                  <a:pt x="152682" y="447471"/>
                  <a:pt x="155725" y="445953"/>
                  <a:pt x="159528" y="444434"/>
                </a:cubicBezTo>
                <a:cubicBezTo>
                  <a:pt x="163332" y="442916"/>
                  <a:pt x="167136" y="442156"/>
                  <a:pt x="171700" y="442156"/>
                </a:cubicBezTo>
                <a:close/>
                <a:moveTo>
                  <a:pt x="99531" y="442156"/>
                </a:moveTo>
                <a:lnTo>
                  <a:pt x="116235" y="442156"/>
                </a:lnTo>
                <a:lnTo>
                  <a:pt x="116235" y="521882"/>
                </a:lnTo>
                <a:cubicBezTo>
                  <a:pt x="116235" y="526437"/>
                  <a:pt x="115475" y="530234"/>
                  <a:pt x="113957" y="534030"/>
                </a:cubicBezTo>
                <a:cubicBezTo>
                  <a:pt x="112438" y="537067"/>
                  <a:pt x="109401" y="539345"/>
                  <a:pt x="107124" y="541623"/>
                </a:cubicBezTo>
                <a:cubicBezTo>
                  <a:pt x="104086" y="543901"/>
                  <a:pt x="100290" y="544660"/>
                  <a:pt x="96494" y="545420"/>
                </a:cubicBezTo>
                <a:cubicBezTo>
                  <a:pt x="92697" y="546179"/>
                  <a:pt x="88901" y="546938"/>
                  <a:pt x="85105" y="546938"/>
                </a:cubicBezTo>
                <a:cubicBezTo>
                  <a:pt x="82827" y="546938"/>
                  <a:pt x="80549" y="546938"/>
                  <a:pt x="77512" y="546179"/>
                </a:cubicBezTo>
                <a:cubicBezTo>
                  <a:pt x="75234" y="546179"/>
                  <a:pt x="72197" y="545420"/>
                  <a:pt x="69160" y="544660"/>
                </a:cubicBezTo>
                <a:cubicBezTo>
                  <a:pt x="66123" y="543142"/>
                  <a:pt x="63845" y="542383"/>
                  <a:pt x="60808" y="541623"/>
                </a:cubicBezTo>
                <a:cubicBezTo>
                  <a:pt x="57771" y="540105"/>
                  <a:pt x="56253" y="539345"/>
                  <a:pt x="53975" y="537827"/>
                </a:cubicBezTo>
                <a:lnTo>
                  <a:pt x="60808" y="526437"/>
                </a:lnTo>
                <a:cubicBezTo>
                  <a:pt x="62327" y="527197"/>
                  <a:pt x="63086" y="527956"/>
                  <a:pt x="65364" y="528715"/>
                </a:cubicBezTo>
                <a:cubicBezTo>
                  <a:pt x="66882" y="528715"/>
                  <a:pt x="68401" y="529475"/>
                  <a:pt x="70679" y="530234"/>
                </a:cubicBezTo>
                <a:cubicBezTo>
                  <a:pt x="72956" y="530993"/>
                  <a:pt x="74475" y="531752"/>
                  <a:pt x="76753" y="531752"/>
                </a:cubicBezTo>
                <a:cubicBezTo>
                  <a:pt x="79031" y="532512"/>
                  <a:pt x="81308" y="532512"/>
                  <a:pt x="83586" y="532512"/>
                </a:cubicBezTo>
                <a:cubicBezTo>
                  <a:pt x="88142" y="532512"/>
                  <a:pt x="91938" y="531752"/>
                  <a:pt x="94975" y="529475"/>
                </a:cubicBezTo>
                <a:cubicBezTo>
                  <a:pt x="98012" y="527956"/>
                  <a:pt x="99531" y="524919"/>
                  <a:pt x="99531" y="520363"/>
                </a:cubicBezTo>
                <a:close/>
                <a:moveTo>
                  <a:pt x="19751" y="414880"/>
                </a:moveTo>
                <a:lnTo>
                  <a:pt x="19751" y="561263"/>
                </a:lnTo>
                <a:cubicBezTo>
                  <a:pt x="19751" y="563538"/>
                  <a:pt x="21271" y="565055"/>
                  <a:pt x="22790" y="565814"/>
                </a:cubicBezTo>
                <a:cubicBezTo>
                  <a:pt x="23550" y="565814"/>
                  <a:pt x="24309" y="566572"/>
                  <a:pt x="25069" y="566572"/>
                </a:cubicBezTo>
                <a:lnTo>
                  <a:pt x="430733" y="566572"/>
                </a:lnTo>
                <a:cubicBezTo>
                  <a:pt x="431493" y="566572"/>
                  <a:pt x="432252" y="565814"/>
                  <a:pt x="432252" y="565814"/>
                </a:cubicBezTo>
                <a:cubicBezTo>
                  <a:pt x="434531" y="565055"/>
                  <a:pt x="435291" y="563538"/>
                  <a:pt x="435291" y="561263"/>
                </a:cubicBezTo>
                <a:lnTo>
                  <a:pt x="435291" y="414880"/>
                </a:lnTo>
                <a:close/>
                <a:moveTo>
                  <a:pt x="222601" y="252573"/>
                </a:moveTo>
                <a:cubicBezTo>
                  <a:pt x="227915" y="252573"/>
                  <a:pt x="232470" y="257123"/>
                  <a:pt x="232470" y="263190"/>
                </a:cubicBezTo>
                <a:lnTo>
                  <a:pt x="232470" y="293522"/>
                </a:lnTo>
                <a:cubicBezTo>
                  <a:pt x="232470" y="298830"/>
                  <a:pt x="227915" y="303380"/>
                  <a:pt x="222601" y="303380"/>
                </a:cubicBezTo>
                <a:cubicBezTo>
                  <a:pt x="217287" y="303380"/>
                  <a:pt x="212732" y="298830"/>
                  <a:pt x="212732" y="293522"/>
                </a:cubicBezTo>
                <a:lnTo>
                  <a:pt x="212732" y="263190"/>
                </a:lnTo>
                <a:cubicBezTo>
                  <a:pt x="212732" y="257123"/>
                  <a:pt x="217287" y="252573"/>
                  <a:pt x="222601" y="252573"/>
                </a:cubicBezTo>
                <a:close/>
                <a:moveTo>
                  <a:pt x="222601" y="182028"/>
                </a:moveTo>
                <a:cubicBezTo>
                  <a:pt x="231012" y="182028"/>
                  <a:pt x="237831" y="188819"/>
                  <a:pt x="237831" y="197197"/>
                </a:cubicBezTo>
                <a:cubicBezTo>
                  <a:pt x="237831" y="205575"/>
                  <a:pt x="231012" y="212366"/>
                  <a:pt x="222601" y="212366"/>
                </a:cubicBezTo>
                <a:cubicBezTo>
                  <a:pt x="214190" y="212366"/>
                  <a:pt x="207371" y="205575"/>
                  <a:pt x="207371" y="197197"/>
                </a:cubicBezTo>
                <a:cubicBezTo>
                  <a:pt x="207371" y="188819"/>
                  <a:pt x="214190" y="182028"/>
                  <a:pt x="222601" y="182028"/>
                </a:cubicBezTo>
                <a:close/>
                <a:moveTo>
                  <a:pt x="151925" y="131221"/>
                </a:moveTo>
                <a:cubicBezTo>
                  <a:pt x="157244" y="131221"/>
                  <a:pt x="161803" y="135771"/>
                  <a:pt x="161803" y="141839"/>
                </a:cubicBezTo>
                <a:cubicBezTo>
                  <a:pt x="161803" y="147147"/>
                  <a:pt x="157244" y="151698"/>
                  <a:pt x="151925" y="151698"/>
                </a:cubicBezTo>
                <a:cubicBezTo>
                  <a:pt x="145846" y="151698"/>
                  <a:pt x="141287" y="156248"/>
                  <a:pt x="141287" y="161557"/>
                </a:cubicBezTo>
                <a:lnTo>
                  <a:pt x="141287" y="202512"/>
                </a:lnTo>
                <a:cubicBezTo>
                  <a:pt x="141287" y="214646"/>
                  <a:pt x="135968" y="225264"/>
                  <a:pt x="127609" y="232848"/>
                </a:cubicBezTo>
                <a:cubicBezTo>
                  <a:pt x="135968" y="239674"/>
                  <a:pt x="141287" y="251050"/>
                  <a:pt x="141287" y="263186"/>
                </a:cubicBezTo>
                <a:lnTo>
                  <a:pt x="141287" y="303382"/>
                </a:lnTo>
                <a:cubicBezTo>
                  <a:pt x="141287" y="308691"/>
                  <a:pt x="145846" y="313241"/>
                  <a:pt x="151925" y="313241"/>
                </a:cubicBezTo>
                <a:cubicBezTo>
                  <a:pt x="157244" y="313241"/>
                  <a:pt x="161803" y="317792"/>
                  <a:pt x="161803" y="323859"/>
                </a:cubicBezTo>
                <a:cubicBezTo>
                  <a:pt x="161803" y="329168"/>
                  <a:pt x="157244" y="333718"/>
                  <a:pt x="151925" y="333718"/>
                </a:cubicBezTo>
                <a:cubicBezTo>
                  <a:pt x="135208" y="333718"/>
                  <a:pt x="121530" y="320067"/>
                  <a:pt x="121530" y="303382"/>
                </a:cubicBezTo>
                <a:lnTo>
                  <a:pt x="121530" y="263186"/>
                </a:lnTo>
                <a:cubicBezTo>
                  <a:pt x="121530" y="251809"/>
                  <a:pt x="112412" y="242708"/>
                  <a:pt x="101014" y="242708"/>
                </a:cubicBezTo>
                <a:cubicBezTo>
                  <a:pt x="95695" y="242708"/>
                  <a:pt x="91136" y="238157"/>
                  <a:pt x="91136" y="232848"/>
                </a:cubicBezTo>
                <a:cubicBezTo>
                  <a:pt x="91136" y="226781"/>
                  <a:pt x="95695" y="222231"/>
                  <a:pt x="101014" y="222231"/>
                </a:cubicBezTo>
                <a:cubicBezTo>
                  <a:pt x="112412" y="222231"/>
                  <a:pt x="121530" y="213130"/>
                  <a:pt x="121530" y="202512"/>
                </a:cubicBezTo>
                <a:lnTo>
                  <a:pt x="121530" y="161557"/>
                </a:lnTo>
                <a:cubicBezTo>
                  <a:pt x="121530" y="144872"/>
                  <a:pt x="135208" y="131221"/>
                  <a:pt x="151925" y="131221"/>
                </a:cubicBezTo>
                <a:close/>
                <a:moveTo>
                  <a:pt x="334255" y="36406"/>
                </a:moveTo>
                <a:lnTo>
                  <a:pt x="334255" y="121354"/>
                </a:lnTo>
                <a:lnTo>
                  <a:pt x="419338" y="121354"/>
                </a:lnTo>
                <a:close/>
                <a:moveTo>
                  <a:pt x="25069" y="20478"/>
                </a:moveTo>
                <a:cubicBezTo>
                  <a:pt x="20511" y="20478"/>
                  <a:pt x="19751" y="27304"/>
                  <a:pt x="19751" y="29580"/>
                </a:cubicBezTo>
                <a:lnTo>
                  <a:pt x="19751" y="394401"/>
                </a:lnTo>
                <a:lnTo>
                  <a:pt x="435291" y="394401"/>
                </a:lnTo>
                <a:lnTo>
                  <a:pt x="435291" y="141074"/>
                </a:lnTo>
                <a:cubicBezTo>
                  <a:pt x="433772" y="141074"/>
                  <a:pt x="433012" y="141832"/>
                  <a:pt x="431493" y="141832"/>
                </a:cubicBezTo>
                <a:lnTo>
                  <a:pt x="316023" y="141832"/>
                </a:lnTo>
                <a:cubicBezTo>
                  <a:pt x="320581" y="147142"/>
                  <a:pt x="323620" y="153968"/>
                  <a:pt x="323620" y="161552"/>
                </a:cubicBezTo>
                <a:lnTo>
                  <a:pt x="323620" y="202509"/>
                </a:lnTo>
                <a:cubicBezTo>
                  <a:pt x="323620" y="213128"/>
                  <a:pt x="332736" y="222229"/>
                  <a:pt x="344131" y="222229"/>
                </a:cubicBezTo>
                <a:cubicBezTo>
                  <a:pt x="349448" y="222229"/>
                  <a:pt x="354006" y="226780"/>
                  <a:pt x="354006" y="232848"/>
                </a:cubicBezTo>
                <a:cubicBezTo>
                  <a:pt x="354006" y="238157"/>
                  <a:pt x="349448" y="242708"/>
                  <a:pt x="344131" y="242708"/>
                </a:cubicBezTo>
                <a:cubicBezTo>
                  <a:pt x="332736" y="242708"/>
                  <a:pt x="323620" y="251810"/>
                  <a:pt x="323620" y="263187"/>
                </a:cubicBezTo>
                <a:lnTo>
                  <a:pt x="323620" y="303385"/>
                </a:lnTo>
                <a:cubicBezTo>
                  <a:pt x="323620" y="320072"/>
                  <a:pt x="309946" y="333724"/>
                  <a:pt x="293233" y="333724"/>
                </a:cubicBezTo>
                <a:cubicBezTo>
                  <a:pt x="287915" y="333724"/>
                  <a:pt x="283357" y="329173"/>
                  <a:pt x="283357" y="323864"/>
                </a:cubicBezTo>
                <a:cubicBezTo>
                  <a:pt x="283357" y="317796"/>
                  <a:pt x="287915" y="313246"/>
                  <a:pt x="293233" y="313246"/>
                </a:cubicBezTo>
                <a:cubicBezTo>
                  <a:pt x="299310" y="313246"/>
                  <a:pt x="303868" y="308695"/>
                  <a:pt x="303868" y="303385"/>
                </a:cubicBezTo>
                <a:lnTo>
                  <a:pt x="303868" y="263187"/>
                </a:lnTo>
                <a:cubicBezTo>
                  <a:pt x="303868" y="251051"/>
                  <a:pt x="309186" y="239674"/>
                  <a:pt x="317542" y="232848"/>
                </a:cubicBezTo>
                <a:cubicBezTo>
                  <a:pt x="309186" y="225263"/>
                  <a:pt x="303868" y="214645"/>
                  <a:pt x="303868" y="202509"/>
                </a:cubicBezTo>
                <a:lnTo>
                  <a:pt x="303868" y="161552"/>
                </a:lnTo>
                <a:cubicBezTo>
                  <a:pt x="303868" y="156243"/>
                  <a:pt x="299310" y="151692"/>
                  <a:pt x="293233" y="151692"/>
                </a:cubicBezTo>
                <a:cubicBezTo>
                  <a:pt x="287915" y="151692"/>
                  <a:pt x="283357" y="147142"/>
                  <a:pt x="283357" y="141832"/>
                </a:cubicBezTo>
                <a:cubicBezTo>
                  <a:pt x="283357" y="135765"/>
                  <a:pt x="287915" y="131214"/>
                  <a:pt x="293233" y="131214"/>
                </a:cubicBezTo>
                <a:cubicBezTo>
                  <a:pt x="301589" y="131214"/>
                  <a:pt x="308426" y="134248"/>
                  <a:pt x="313744" y="139557"/>
                </a:cubicBezTo>
                <a:lnTo>
                  <a:pt x="313744" y="24271"/>
                </a:lnTo>
                <a:cubicBezTo>
                  <a:pt x="313744" y="22754"/>
                  <a:pt x="313744" y="21237"/>
                  <a:pt x="314504" y="20478"/>
                </a:cubicBezTo>
                <a:close/>
                <a:moveTo>
                  <a:pt x="25069" y="0"/>
                </a:moveTo>
                <a:lnTo>
                  <a:pt x="318302" y="0"/>
                </a:lnTo>
                <a:cubicBezTo>
                  <a:pt x="323620" y="0"/>
                  <a:pt x="328178" y="2275"/>
                  <a:pt x="331976" y="5309"/>
                </a:cubicBezTo>
                <a:lnTo>
                  <a:pt x="339573" y="13652"/>
                </a:lnTo>
                <a:lnTo>
                  <a:pt x="436051" y="109218"/>
                </a:lnTo>
                <a:lnTo>
                  <a:pt x="449725" y="122871"/>
                </a:lnTo>
                <a:cubicBezTo>
                  <a:pt x="454283" y="128180"/>
                  <a:pt x="455802" y="133489"/>
                  <a:pt x="455802" y="141074"/>
                </a:cubicBezTo>
                <a:lnTo>
                  <a:pt x="455802" y="394401"/>
                </a:lnTo>
                <a:lnTo>
                  <a:pt x="455802" y="561263"/>
                </a:lnTo>
                <a:lnTo>
                  <a:pt x="455802" y="566572"/>
                </a:lnTo>
                <a:cubicBezTo>
                  <a:pt x="455802" y="574915"/>
                  <a:pt x="446686" y="583258"/>
                  <a:pt x="436810" y="585534"/>
                </a:cubicBezTo>
                <a:cubicBezTo>
                  <a:pt x="436810" y="585534"/>
                  <a:pt x="436051" y="586292"/>
                  <a:pt x="435291" y="586292"/>
                </a:cubicBezTo>
                <a:cubicBezTo>
                  <a:pt x="433772" y="586292"/>
                  <a:pt x="432252" y="586292"/>
                  <a:pt x="430733" y="586292"/>
                </a:cubicBezTo>
                <a:lnTo>
                  <a:pt x="25069" y="586292"/>
                </a:lnTo>
                <a:cubicBezTo>
                  <a:pt x="22790" y="586292"/>
                  <a:pt x="21271" y="586292"/>
                  <a:pt x="19751" y="586292"/>
                </a:cubicBezTo>
                <a:cubicBezTo>
                  <a:pt x="18992" y="586292"/>
                  <a:pt x="18992" y="585534"/>
                  <a:pt x="18232" y="585534"/>
                </a:cubicBezTo>
                <a:cubicBezTo>
                  <a:pt x="8356" y="583258"/>
                  <a:pt x="0" y="574915"/>
                  <a:pt x="0" y="566572"/>
                </a:cubicBezTo>
                <a:lnTo>
                  <a:pt x="0" y="561263"/>
                </a:lnTo>
                <a:lnTo>
                  <a:pt x="0" y="394401"/>
                </a:lnTo>
                <a:lnTo>
                  <a:pt x="0" y="29580"/>
                </a:lnTo>
                <a:cubicBezTo>
                  <a:pt x="0" y="9101"/>
                  <a:pt x="12914" y="0"/>
                  <a:pt x="25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4C49F774-3606-4BEA-9160-E1F168B9F1FD}"/>
              </a:ext>
            </a:extLst>
          </p:cNvPr>
          <p:cNvSpPr/>
          <p:nvPr/>
        </p:nvSpPr>
        <p:spPr>
          <a:xfrm>
            <a:off x="2452320" y="720776"/>
            <a:ext cx="1763801" cy="134305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279B9A00-1914-479E-ACD9-87DDA002463E}"/>
              </a:ext>
            </a:extLst>
          </p:cNvPr>
          <p:cNvSpPr/>
          <p:nvPr/>
        </p:nvSpPr>
        <p:spPr>
          <a:xfrm>
            <a:off x="7464822" y="7059137"/>
            <a:ext cx="1092244" cy="308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5720F59-255B-4B87-A556-A335D5E6023F}"/>
              </a:ext>
            </a:extLst>
          </p:cNvPr>
          <p:cNvSpPr txBox="1"/>
          <p:nvPr/>
        </p:nvSpPr>
        <p:spPr>
          <a:xfrm>
            <a:off x="5115793" y="824437"/>
            <a:ext cx="963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知识抽取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EBBB15A-EC74-43AC-9730-00E9707FB6F7}"/>
              </a:ext>
            </a:extLst>
          </p:cNvPr>
          <p:cNvSpPr txBox="1"/>
          <p:nvPr/>
        </p:nvSpPr>
        <p:spPr>
          <a:xfrm>
            <a:off x="4063560" y="3342854"/>
            <a:ext cx="973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知识融合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951968A-8C6F-44E1-B5F1-BF0CEED0BB14}"/>
              </a:ext>
            </a:extLst>
          </p:cNvPr>
          <p:cNvSpPr/>
          <p:nvPr/>
        </p:nvSpPr>
        <p:spPr>
          <a:xfrm>
            <a:off x="2442267" y="3295355"/>
            <a:ext cx="4069320" cy="22901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410C0BD-AF71-42DD-8875-41935157AA4D}"/>
              </a:ext>
            </a:extLst>
          </p:cNvPr>
          <p:cNvSpPr txBox="1"/>
          <p:nvPr/>
        </p:nvSpPr>
        <p:spPr>
          <a:xfrm>
            <a:off x="5172974" y="1252320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实体抽取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6A2795B-255E-48F3-BB02-925190F7589C}"/>
              </a:ext>
            </a:extLst>
          </p:cNvPr>
          <p:cNvSpPr/>
          <p:nvPr/>
        </p:nvSpPr>
        <p:spPr>
          <a:xfrm>
            <a:off x="2893127" y="917518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D350494-1A71-4B97-9713-FDE299D1AFC8}"/>
              </a:ext>
            </a:extLst>
          </p:cNvPr>
          <p:cNvSpPr txBox="1"/>
          <p:nvPr/>
        </p:nvSpPr>
        <p:spPr>
          <a:xfrm>
            <a:off x="3031747" y="972274"/>
            <a:ext cx="1031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结构化数据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7F51FB9-1AE1-4F44-A40A-0FC19E98A52C}"/>
              </a:ext>
            </a:extLst>
          </p:cNvPr>
          <p:cNvSpPr/>
          <p:nvPr/>
        </p:nvSpPr>
        <p:spPr>
          <a:xfrm>
            <a:off x="2886308" y="1491460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F9C4254-FC82-4022-B346-BF164945ACDB}"/>
              </a:ext>
            </a:extLst>
          </p:cNvPr>
          <p:cNvSpPr txBox="1"/>
          <p:nvPr/>
        </p:nvSpPr>
        <p:spPr>
          <a:xfrm>
            <a:off x="2985739" y="1533153"/>
            <a:ext cx="113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半结构化数据</a:t>
            </a: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D65AD167-5C6D-43C2-AD59-22C57119B675}"/>
              </a:ext>
            </a:extLst>
          </p:cNvPr>
          <p:cNvCxnSpPr>
            <a:cxnSpLocks/>
            <a:stCxn id="137" idx="0"/>
            <a:endCxn id="105" idx="2"/>
          </p:cNvCxnSpPr>
          <p:nvPr/>
        </p:nvCxnSpPr>
        <p:spPr>
          <a:xfrm flipV="1">
            <a:off x="3508531" y="1879333"/>
            <a:ext cx="3093" cy="489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>
            <a:extLst>
              <a:ext uri="{FF2B5EF4-FFF2-40B4-BE49-F238E27FC236}">
                <a16:creationId xmlns:a16="http://schemas.microsoft.com/office/drawing/2014/main" id="{4AB20345-22C7-4A5C-911D-878D58A6A128}"/>
              </a:ext>
            </a:extLst>
          </p:cNvPr>
          <p:cNvSpPr/>
          <p:nvPr/>
        </p:nvSpPr>
        <p:spPr>
          <a:xfrm>
            <a:off x="2462875" y="2215099"/>
            <a:ext cx="1763801" cy="69335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686D4C1-86F3-41D4-99E7-5BEB774824D2}"/>
              </a:ext>
            </a:extLst>
          </p:cNvPr>
          <p:cNvSpPr/>
          <p:nvPr/>
        </p:nvSpPr>
        <p:spPr>
          <a:xfrm>
            <a:off x="2883215" y="2368958"/>
            <a:ext cx="1250632" cy="387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85BBC0B-B592-4F86-A27A-CC3F28505F37}"/>
              </a:ext>
            </a:extLst>
          </p:cNvPr>
          <p:cNvSpPr txBox="1"/>
          <p:nvPr/>
        </p:nvSpPr>
        <p:spPr>
          <a:xfrm>
            <a:off x="2982646" y="2410651"/>
            <a:ext cx="113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非结构化数据</a:t>
            </a:r>
          </a:p>
        </p:txBody>
      </p:sp>
      <p:sp>
        <p:nvSpPr>
          <p:cNvPr id="139" name="capital-letter_114321">
            <a:extLst>
              <a:ext uri="{FF2B5EF4-FFF2-40B4-BE49-F238E27FC236}">
                <a16:creationId xmlns:a16="http://schemas.microsoft.com/office/drawing/2014/main" id="{33705681-412F-4CE4-A5E1-9020DF39A876}"/>
              </a:ext>
            </a:extLst>
          </p:cNvPr>
          <p:cNvSpPr>
            <a:spLocks noChangeAspect="1"/>
          </p:cNvSpPr>
          <p:nvPr/>
        </p:nvSpPr>
        <p:spPr bwMode="auto">
          <a:xfrm>
            <a:off x="2492326" y="2400710"/>
            <a:ext cx="319774" cy="324368"/>
          </a:xfrm>
          <a:custGeom>
            <a:avLst/>
            <a:gdLst>
              <a:gd name="connsiteX0" fmla="*/ 423 w 600159"/>
              <a:gd name="connsiteY0" fmla="*/ 518021 h 603970"/>
              <a:gd name="connsiteX1" fmla="*/ 600159 w 600159"/>
              <a:gd name="connsiteY1" fmla="*/ 518021 h 603970"/>
              <a:gd name="connsiteX2" fmla="*/ 600159 w 600159"/>
              <a:gd name="connsiteY2" fmla="*/ 603970 h 603970"/>
              <a:gd name="connsiteX3" fmla="*/ 423 w 600159"/>
              <a:gd name="connsiteY3" fmla="*/ 603970 h 603970"/>
              <a:gd name="connsiteX4" fmla="*/ 423 w 600159"/>
              <a:gd name="connsiteY4" fmla="*/ 346194 h 603970"/>
              <a:gd name="connsiteX5" fmla="*/ 600159 w 600159"/>
              <a:gd name="connsiteY5" fmla="*/ 346194 h 603970"/>
              <a:gd name="connsiteX6" fmla="*/ 600159 w 600159"/>
              <a:gd name="connsiteY6" fmla="*/ 432143 h 603970"/>
              <a:gd name="connsiteX7" fmla="*/ 423 w 600159"/>
              <a:gd name="connsiteY7" fmla="*/ 432143 h 603970"/>
              <a:gd name="connsiteX8" fmla="*/ 300397 w 600159"/>
              <a:gd name="connsiteY8" fmla="*/ 171827 h 603970"/>
              <a:gd name="connsiteX9" fmla="*/ 600159 w 600159"/>
              <a:gd name="connsiteY9" fmla="*/ 171827 h 603970"/>
              <a:gd name="connsiteX10" fmla="*/ 600159 w 600159"/>
              <a:gd name="connsiteY10" fmla="*/ 257776 h 603970"/>
              <a:gd name="connsiteX11" fmla="*/ 300397 w 600159"/>
              <a:gd name="connsiteY11" fmla="*/ 257776 h 603970"/>
              <a:gd name="connsiteX12" fmla="*/ 114408 w 600159"/>
              <a:gd name="connsiteY12" fmla="*/ 70304 h 603970"/>
              <a:gd name="connsiteX13" fmla="*/ 87810 w 600159"/>
              <a:gd name="connsiteY13" fmla="*/ 164041 h 603970"/>
              <a:gd name="connsiteX14" fmla="*/ 142374 w 600159"/>
              <a:gd name="connsiteY14" fmla="*/ 164041 h 603970"/>
              <a:gd name="connsiteX15" fmla="*/ 115385 w 600159"/>
              <a:gd name="connsiteY15" fmla="*/ 70304 h 603970"/>
              <a:gd name="connsiteX16" fmla="*/ 82921 w 600159"/>
              <a:gd name="connsiteY16" fmla="*/ 2540 h 603970"/>
              <a:gd name="connsiteX17" fmla="*/ 147068 w 600159"/>
              <a:gd name="connsiteY17" fmla="*/ 2540 h 603970"/>
              <a:gd name="connsiteX18" fmla="*/ 230184 w 600159"/>
              <a:gd name="connsiteY18" fmla="*/ 260316 h 603970"/>
              <a:gd name="connsiteX19" fmla="*/ 170145 w 600159"/>
              <a:gd name="connsiteY19" fmla="*/ 260316 h 603970"/>
              <a:gd name="connsiteX20" fmla="*/ 155477 w 600159"/>
              <a:gd name="connsiteY20" fmla="*/ 208370 h 603970"/>
              <a:gd name="connsiteX21" fmla="*/ 74512 w 600159"/>
              <a:gd name="connsiteY21" fmla="*/ 208370 h 603970"/>
              <a:gd name="connsiteX22" fmla="*/ 60040 w 600159"/>
              <a:gd name="connsiteY22" fmla="*/ 260316 h 603970"/>
              <a:gd name="connsiteX23" fmla="*/ 0 w 600159"/>
              <a:gd name="connsiteY23" fmla="*/ 260316 h 603970"/>
              <a:gd name="connsiteX24" fmla="*/ 300397 w 600159"/>
              <a:gd name="connsiteY24" fmla="*/ 0 h 603970"/>
              <a:gd name="connsiteX25" fmla="*/ 600159 w 600159"/>
              <a:gd name="connsiteY25" fmla="*/ 0 h 603970"/>
              <a:gd name="connsiteX26" fmla="*/ 600159 w 600159"/>
              <a:gd name="connsiteY26" fmla="*/ 85949 h 603970"/>
              <a:gd name="connsiteX27" fmla="*/ 300397 w 600159"/>
              <a:gd name="connsiteY27" fmla="*/ 85949 h 6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0159" h="603970">
                <a:moveTo>
                  <a:pt x="423" y="518021"/>
                </a:moveTo>
                <a:lnTo>
                  <a:pt x="600159" y="518021"/>
                </a:lnTo>
                <a:lnTo>
                  <a:pt x="600159" y="603970"/>
                </a:lnTo>
                <a:lnTo>
                  <a:pt x="423" y="603970"/>
                </a:lnTo>
                <a:close/>
                <a:moveTo>
                  <a:pt x="423" y="346194"/>
                </a:moveTo>
                <a:lnTo>
                  <a:pt x="600159" y="346194"/>
                </a:lnTo>
                <a:lnTo>
                  <a:pt x="600159" y="432143"/>
                </a:lnTo>
                <a:lnTo>
                  <a:pt x="423" y="432143"/>
                </a:lnTo>
                <a:close/>
                <a:moveTo>
                  <a:pt x="300397" y="171827"/>
                </a:moveTo>
                <a:lnTo>
                  <a:pt x="600159" y="171827"/>
                </a:lnTo>
                <a:lnTo>
                  <a:pt x="600159" y="257776"/>
                </a:lnTo>
                <a:lnTo>
                  <a:pt x="300397" y="257776"/>
                </a:lnTo>
                <a:close/>
                <a:moveTo>
                  <a:pt x="114408" y="70304"/>
                </a:moveTo>
                <a:lnTo>
                  <a:pt x="87810" y="164041"/>
                </a:lnTo>
                <a:lnTo>
                  <a:pt x="142374" y="164041"/>
                </a:lnTo>
                <a:lnTo>
                  <a:pt x="115385" y="70304"/>
                </a:lnTo>
                <a:close/>
                <a:moveTo>
                  <a:pt x="82921" y="2540"/>
                </a:moveTo>
                <a:lnTo>
                  <a:pt x="147068" y="2540"/>
                </a:lnTo>
                <a:lnTo>
                  <a:pt x="230184" y="260316"/>
                </a:lnTo>
                <a:lnTo>
                  <a:pt x="170145" y="260316"/>
                </a:lnTo>
                <a:lnTo>
                  <a:pt x="155477" y="208370"/>
                </a:lnTo>
                <a:lnTo>
                  <a:pt x="74512" y="208370"/>
                </a:lnTo>
                <a:lnTo>
                  <a:pt x="60040" y="260316"/>
                </a:lnTo>
                <a:lnTo>
                  <a:pt x="0" y="260316"/>
                </a:lnTo>
                <a:close/>
                <a:moveTo>
                  <a:pt x="300397" y="0"/>
                </a:moveTo>
                <a:lnTo>
                  <a:pt x="600159" y="0"/>
                </a:lnTo>
                <a:lnTo>
                  <a:pt x="600159" y="85949"/>
                </a:lnTo>
                <a:lnTo>
                  <a:pt x="300397" y="859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18D7C466-05F8-48FE-B7CA-8919D7BE2BCF}"/>
              </a:ext>
            </a:extLst>
          </p:cNvPr>
          <p:cNvSpPr txBox="1"/>
          <p:nvPr/>
        </p:nvSpPr>
        <p:spPr>
          <a:xfrm>
            <a:off x="5172974" y="1800481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关系抽取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8A792B63-CCCF-469B-B3ED-B7D22CA414D1}"/>
              </a:ext>
            </a:extLst>
          </p:cNvPr>
          <p:cNvSpPr txBox="1"/>
          <p:nvPr/>
        </p:nvSpPr>
        <p:spPr>
          <a:xfrm>
            <a:off x="5172974" y="2359334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属性抽取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FB057B49-B733-4302-8BE3-183B371F4B03}"/>
              </a:ext>
            </a:extLst>
          </p:cNvPr>
          <p:cNvSpPr/>
          <p:nvPr/>
        </p:nvSpPr>
        <p:spPr>
          <a:xfrm>
            <a:off x="4816200" y="3704408"/>
            <a:ext cx="1221415" cy="3878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EE9A3782-E596-4CC8-96D8-DB5ED24ED832}"/>
              </a:ext>
            </a:extLst>
          </p:cNvPr>
          <p:cNvSpPr txBox="1"/>
          <p:nvPr/>
        </p:nvSpPr>
        <p:spPr>
          <a:xfrm>
            <a:off x="5016919" y="3759845"/>
            <a:ext cx="82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知识融合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655EE4E-116B-4188-8165-F319590A6E38}"/>
              </a:ext>
            </a:extLst>
          </p:cNvPr>
          <p:cNvSpPr txBox="1"/>
          <p:nvPr/>
        </p:nvSpPr>
        <p:spPr>
          <a:xfrm>
            <a:off x="3078753" y="3747698"/>
            <a:ext cx="82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实体消歧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44F4256-A6D6-4233-8F0D-40A687F08213}"/>
              </a:ext>
            </a:extLst>
          </p:cNvPr>
          <p:cNvSpPr txBox="1"/>
          <p:nvPr/>
        </p:nvSpPr>
        <p:spPr>
          <a:xfrm>
            <a:off x="3064877" y="4396843"/>
            <a:ext cx="82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指代消解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5018BA2C-BF72-4A7B-A9A1-BD9632498C89}"/>
              </a:ext>
            </a:extLst>
          </p:cNvPr>
          <p:cNvSpPr txBox="1"/>
          <p:nvPr/>
        </p:nvSpPr>
        <p:spPr>
          <a:xfrm>
            <a:off x="4045491" y="5063048"/>
            <a:ext cx="82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规范表达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7C7A527-96BE-473B-BECA-B4952D744EE8}"/>
              </a:ext>
            </a:extLst>
          </p:cNvPr>
          <p:cNvSpPr/>
          <p:nvPr/>
        </p:nvSpPr>
        <p:spPr>
          <a:xfrm>
            <a:off x="6906381" y="707469"/>
            <a:ext cx="1828029" cy="3317228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3" name="直接箭头连接符 50">
            <a:extLst>
              <a:ext uri="{FF2B5EF4-FFF2-40B4-BE49-F238E27FC236}">
                <a16:creationId xmlns:a16="http://schemas.microsoft.com/office/drawing/2014/main" id="{2E22D84B-0E71-4952-8647-2B65617FBDD4}"/>
              </a:ext>
            </a:extLst>
          </p:cNvPr>
          <p:cNvCxnSpPr>
            <a:cxnSpLocks/>
          </p:cNvCxnSpPr>
          <p:nvPr/>
        </p:nvCxnSpPr>
        <p:spPr>
          <a:xfrm>
            <a:off x="4216121" y="1619559"/>
            <a:ext cx="467436" cy="0"/>
          </a:xfrm>
          <a:prstGeom prst="straightConnector1">
            <a:avLst/>
          </a:prstGeom>
          <a:ln w="50800">
            <a:solidFill>
              <a:srgbClr val="4472C4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50">
            <a:extLst>
              <a:ext uri="{FF2B5EF4-FFF2-40B4-BE49-F238E27FC236}">
                <a16:creationId xmlns:a16="http://schemas.microsoft.com/office/drawing/2014/main" id="{61A25080-8312-4BAF-9A74-4BDA32B030C4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5597571" y="2901961"/>
            <a:ext cx="1" cy="393395"/>
          </a:xfrm>
          <a:prstGeom prst="straightConnector1">
            <a:avLst/>
          </a:prstGeom>
          <a:ln w="50800">
            <a:solidFill>
              <a:srgbClr val="70AD47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AA5E519-9C76-4083-B5E9-C72759648A21}"/>
              </a:ext>
            </a:extLst>
          </p:cNvPr>
          <p:cNvCxnSpPr>
            <a:stCxn id="43" idx="0"/>
            <a:endCxn id="41" idx="2"/>
          </p:cNvCxnSpPr>
          <p:nvPr/>
        </p:nvCxnSpPr>
        <p:spPr>
          <a:xfrm flipH="1" flipV="1">
            <a:off x="3471017" y="4081840"/>
            <a:ext cx="3849" cy="25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23E4163-FC79-44E7-95B0-51CB25F43CA4}"/>
              </a:ext>
            </a:extLst>
          </p:cNvPr>
          <p:cNvCxnSpPr>
            <a:cxnSpLocks/>
            <a:stCxn id="152" idx="2"/>
            <a:endCxn id="86" idx="0"/>
          </p:cNvCxnSpPr>
          <p:nvPr/>
        </p:nvCxnSpPr>
        <p:spPr>
          <a:xfrm>
            <a:off x="5426908" y="4092281"/>
            <a:ext cx="8831" cy="263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1C317C2-515A-4074-8B46-727E7A0BE3B2}"/>
              </a:ext>
            </a:extLst>
          </p:cNvPr>
          <p:cNvSpPr txBox="1"/>
          <p:nvPr/>
        </p:nvSpPr>
        <p:spPr>
          <a:xfrm>
            <a:off x="7365913" y="831415"/>
            <a:ext cx="963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知识加工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738BC27-E5D2-4481-96A7-A41EACEACA73}"/>
              </a:ext>
            </a:extLst>
          </p:cNvPr>
          <p:cNvSpPr/>
          <p:nvPr/>
        </p:nvSpPr>
        <p:spPr>
          <a:xfrm>
            <a:off x="4825031" y="4355823"/>
            <a:ext cx="1221415" cy="3878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1127E23-271F-4E66-9AF0-624F0BD7CD36}"/>
              </a:ext>
            </a:extLst>
          </p:cNvPr>
          <p:cNvSpPr txBox="1"/>
          <p:nvPr/>
        </p:nvSpPr>
        <p:spPr>
          <a:xfrm>
            <a:off x="5025750" y="4411260"/>
            <a:ext cx="82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实体分类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219348C-BE62-432D-896E-E24D08ACA4F5}"/>
              </a:ext>
            </a:extLst>
          </p:cNvPr>
          <p:cNvSpPr/>
          <p:nvPr/>
        </p:nvSpPr>
        <p:spPr>
          <a:xfrm>
            <a:off x="1056853" y="2873820"/>
            <a:ext cx="1291909" cy="405052"/>
          </a:xfrm>
          <a:prstGeom prst="rect">
            <a:avLst/>
          </a:prstGeom>
          <a:noFill/>
          <a:ln w="28575" cap="flat" cmpd="sng" algn="ctr">
            <a:solidFill>
              <a:srgbClr val="40A69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第三方知识库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5AC55AB-D1E7-4B0E-AB0C-F89BF96743CE}"/>
              </a:ext>
            </a:extLst>
          </p:cNvPr>
          <p:cNvSpPr/>
          <p:nvPr/>
        </p:nvSpPr>
        <p:spPr>
          <a:xfrm>
            <a:off x="1056854" y="4081840"/>
            <a:ext cx="1291909" cy="405052"/>
          </a:xfrm>
          <a:prstGeom prst="rect">
            <a:avLst/>
          </a:prstGeom>
          <a:noFill/>
          <a:ln w="28575" cap="flat" cmpd="sng" algn="ctr">
            <a:solidFill>
              <a:srgbClr val="40A69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人、物、地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事、组织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9345D249-5251-45A4-B963-1F288975CF9D}"/>
              </a:ext>
            </a:extLst>
          </p:cNvPr>
          <p:cNvCxnSpPr>
            <a:cxnSpLocks/>
          </p:cNvCxnSpPr>
          <p:nvPr/>
        </p:nvCxnSpPr>
        <p:spPr>
          <a:xfrm>
            <a:off x="5442984" y="4749218"/>
            <a:ext cx="5183" cy="25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1E140F6B-CD47-4FE5-88DF-8AEACD1F5D35}"/>
              </a:ext>
            </a:extLst>
          </p:cNvPr>
          <p:cNvCxnSpPr>
            <a:cxnSpLocks/>
            <a:stCxn id="91" idx="0"/>
            <a:endCxn id="86" idx="1"/>
          </p:cNvCxnSpPr>
          <p:nvPr/>
        </p:nvCxnSpPr>
        <p:spPr>
          <a:xfrm rot="16200000" flipH="1">
            <a:off x="3029960" y="2754689"/>
            <a:ext cx="467920" cy="3122222"/>
          </a:xfrm>
          <a:prstGeom prst="bentConnector4">
            <a:avLst>
              <a:gd name="adj1" fmla="val -101355"/>
              <a:gd name="adj2" fmla="val 79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A0658D1-E2B8-481C-97BD-978175129C6D}"/>
              </a:ext>
            </a:extLst>
          </p:cNvPr>
          <p:cNvSpPr txBox="1"/>
          <p:nvPr/>
        </p:nvSpPr>
        <p:spPr>
          <a:xfrm>
            <a:off x="7418028" y="1307801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知识推理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3B8D156-E920-4FD9-A82C-A21929C39642}"/>
              </a:ext>
            </a:extLst>
          </p:cNvPr>
          <p:cNvSpPr txBox="1"/>
          <p:nvPr/>
        </p:nvSpPr>
        <p:spPr>
          <a:xfrm>
            <a:off x="7418028" y="2132115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质量检测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FF462C90-9A14-4F54-8398-8C9D214C2357}"/>
              </a:ext>
            </a:extLst>
          </p:cNvPr>
          <p:cNvSpPr txBox="1"/>
          <p:nvPr/>
        </p:nvSpPr>
        <p:spPr>
          <a:xfrm>
            <a:off x="7418028" y="2982019"/>
            <a:ext cx="849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本体构建</a:t>
            </a: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EA23FB1-1B35-4895-BB2E-5AB66E3FC1B0}"/>
              </a:ext>
            </a:extLst>
          </p:cNvPr>
          <p:cNvCxnSpPr>
            <a:stCxn id="90" idx="3"/>
            <a:endCxn id="100" idx="0"/>
          </p:cNvCxnSpPr>
          <p:nvPr/>
        </p:nvCxnSpPr>
        <p:spPr>
          <a:xfrm>
            <a:off x="2348762" y="3076346"/>
            <a:ext cx="2128165" cy="2190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B51022F9-E68E-46FB-B762-1E1D04FD69BF}"/>
              </a:ext>
            </a:extLst>
          </p:cNvPr>
          <p:cNvSpPr/>
          <p:nvPr/>
        </p:nvSpPr>
        <p:spPr>
          <a:xfrm>
            <a:off x="6853925" y="4486892"/>
            <a:ext cx="1828029" cy="1098575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196C8073-7B71-4C49-9A8F-12B0826BEB57}"/>
              </a:ext>
            </a:extLst>
          </p:cNvPr>
          <p:cNvSpPr txBox="1"/>
          <p:nvPr/>
        </p:nvSpPr>
        <p:spPr>
          <a:xfrm>
            <a:off x="7349340" y="4595329"/>
            <a:ext cx="963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知识存储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BB9599A2-226E-4C3D-BC9A-142CCAA97098}"/>
              </a:ext>
            </a:extLst>
          </p:cNvPr>
          <p:cNvSpPr/>
          <p:nvPr/>
        </p:nvSpPr>
        <p:spPr>
          <a:xfrm>
            <a:off x="7200261" y="5016001"/>
            <a:ext cx="1221415" cy="3878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0486160-6852-43EB-B2D5-7F17C07BC46D}"/>
              </a:ext>
            </a:extLst>
          </p:cNvPr>
          <p:cNvSpPr txBox="1"/>
          <p:nvPr/>
        </p:nvSpPr>
        <p:spPr>
          <a:xfrm>
            <a:off x="7244209" y="4979105"/>
            <a:ext cx="113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Database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5C677BC-0FB1-456D-9E89-B0AC9EF7C554}"/>
              </a:ext>
            </a:extLst>
          </p:cNvPr>
          <p:cNvCxnSpPr>
            <a:stCxn id="107" idx="2"/>
            <a:endCxn id="54" idx="0"/>
          </p:cNvCxnSpPr>
          <p:nvPr/>
        </p:nvCxnSpPr>
        <p:spPr>
          <a:xfrm>
            <a:off x="7842625" y="1584800"/>
            <a:ext cx="0" cy="49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AB6B777-9922-4CB1-BC0A-AB6ED1E6D158}"/>
              </a:ext>
            </a:extLst>
          </p:cNvPr>
          <p:cNvCxnSpPr>
            <a:stCxn id="109" idx="0"/>
            <a:endCxn id="54" idx="2"/>
          </p:cNvCxnSpPr>
          <p:nvPr/>
        </p:nvCxnSpPr>
        <p:spPr>
          <a:xfrm flipV="1">
            <a:off x="7842625" y="2464748"/>
            <a:ext cx="0" cy="51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16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DFF19-C2A5-4171-BEDB-18B47687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A8FE7F-EF58-46FF-BF7C-94BFFD1CA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496A1B-B5F4-498C-BDF0-3F930657D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" y="-326884"/>
            <a:ext cx="9261294" cy="643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BA1D8-EC93-4606-A8CC-FB2EBDD8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1585920" cy="6858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数据流程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EDD2D2D-32ED-4C31-AFE6-BCCAC562E3DA}"/>
              </a:ext>
            </a:extLst>
          </p:cNvPr>
          <p:cNvGrpSpPr/>
          <p:nvPr/>
        </p:nvGrpSpPr>
        <p:grpSpPr>
          <a:xfrm>
            <a:off x="2886851" y="902796"/>
            <a:ext cx="2464745" cy="2121316"/>
            <a:chOff x="2080148" y="2877802"/>
            <a:chExt cx="1528216" cy="131528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8A0FE9B-2E01-4941-8B2A-5A167B05C266}"/>
                </a:ext>
              </a:extLst>
            </p:cNvPr>
            <p:cNvSpPr/>
            <p:nvPr/>
          </p:nvSpPr>
          <p:spPr>
            <a:xfrm>
              <a:off x="2512285" y="2982176"/>
              <a:ext cx="936000" cy="28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实体抽取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8F909C1-561B-4B99-9D62-3E1226C2CA2E}"/>
                </a:ext>
              </a:extLst>
            </p:cNvPr>
            <p:cNvSpPr/>
            <p:nvPr/>
          </p:nvSpPr>
          <p:spPr>
            <a:xfrm>
              <a:off x="2512285" y="3389191"/>
              <a:ext cx="936000" cy="28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关系抽取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28292BC-8E2E-4183-B1CF-946295E1BF72}"/>
                </a:ext>
              </a:extLst>
            </p:cNvPr>
            <p:cNvSpPr/>
            <p:nvPr/>
          </p:nvSpPr>
          <p:spPr>
            <a:xfrm>
              <a:off x="2512285" y="3804145"/>
              <a:ext cx="936000" cy="28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属性抽取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A61687-82F2-4A6B-B7AE-B02F85A75725}"/>
                </a:ext>
              </a:extLst>
            </p:cNvPr>
            <p:cNvSpPr/>
            <p:nvPr/>
          </p:nvSpPr>
          <p:spPr>
            <a:xfrm>
              <a:off x="2080148" y="2877802"/>
              <a:ext cx="1528216" cy="13152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知识抽取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4608636-A0A1-451A-AB48-CA2435278D89}"/>
              </a:ext>
            </a:extLst>
          </p:cNvPr>
          <p:cNvGrpSpPr/>
          <p:nvPr/>
        </p:nvGrpSpPr>
        <p:grpSpPr>
          <a:xfrm>
            <a:off x="6107416" y="902796"/>
            <a:ext cx="2464743" cy="2128488"/>
            <a:chOff x="4287604" y="3155454"/>
            <a:chExt cx="1528215" cy="131972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6F3DCD5-572A-496A-9A83-703B747C63F0}"/>
                </a:ext>
              </a:extLst>
            </p:cNvPr>
            <p:cNvSpPr/>
            <p:nvPr/>
          </p:nvSpPr>
          <p:spPr>
            <a:xfrm>
              <a:off x="4723290" y="3255451"/>
              <a:ext cx="936000" cy="28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知识融合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F042198-B6A7-4D4B-A4C8-6F192EDCC5C7}"/>
                </a:ext>
              </a:extLst>
            </p:cNvPr>
            <p:cNvSpPr/>
            <p:nvPr/>
          </p:nvSpPr>
          <p:spPr>
            <a:xfrm>
              <a:off x="4723290" y="4077420"/>
              <a:ext cx="936000" cy="28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规范表达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D0E5C8B-E6EF-48D8-9B67-FF4BDC520E25}"/>
                </a:ext>
              </a:extLst>
            </p:cNvPr>
            <p:cNvSpPr/>
            <p:nvPr/>
          </p:nvSpPr>
          <p:spPr>
            <a:xfrm>
              <a:off x="4723290" y="3666435"/>
              <a:ext cx="936000" cy="28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实体消歧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50672E9-B668-4664-B0F4-2237125EBCB5}"/>
                </a:ext>
              </a:extLst>
            </p:cNvPr>
            <p:cNvSpPr/>
            <p:nvPr/>
          </p:nvSpPr>
          <p:spPr>
            <a:xfrm>
              <a:off x="4287604" y="3155454"/>
              <a:ext cx="1528215" cy="131972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知识融合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DE75C6C-C0F0-4DA8-A1D8-3A95D1D10B3E}"/>
              </a:ext>
            </a:extLst>
          </p:cNvPr>
          <p:cNvGrpSpPr/>
          <p:nvPr/>
        </p:nvGrpSpPr>
        <p:grpSpPr>
          <a:xfrm>
            <a:off x="9762636" y="4712751"/>
            <a:ext cx="1595427" cy="766277"/>
            <a:chOff x="9956800" y="2014400"/>
            <a:chExt cx="1226234" cy="85325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D1C8568-0901-4AED-B8F1-9C04AB1154B4}"/>
                </a:ext>
              </a:extLst>
            </p:cNvPr>
            <p:cNvSpPr/>
            <p:nvPr/>
          </p:nvSpPr>
          <p:spPr>
            <a:xfrm>
              <a:off x="9956800" y="2014400"/>
              <a:ext cx="1226234" cy="2907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29DD2D5E-7E59-473B-8CF5-D2FFBE6BAC3D}"/>
                </a:ext>
              </a:extLst>
            </p:cNvPr>
            <p:cNvSpPr/>
            <p:nvPr/>
          </p:nvSpPr>
          <p:spPr>
            <a:xfrm>
              <a:off x="9956800" y="2576920"/>
              <a:ext cx="1226234" cy="2907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559B281-4B77-430B-A307-6E211B7CEC3D}"/>
                </a:ext>
              </a:extLst>
            </p:cNvPr>
            <p:cNvSpPr/>
            <p:nvPr/>
          </p:nvSpPr>
          <p:spPr>
            <a:xfrm>
              <a:off x="9956800" y="2159672"/>
              <a:ext cx="1226234" cy="5627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知识图谱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8A71AFE-7917-4B1E-AB9B-02A7BFF7F7C6}"/>
              </a:ext>
            </a:extLst>
          </p:cNvPr>
          <p:cNvGrpSpPr/>
          <p:nvPr/>
        </p:nvGrpSpPr>
        <p:grpSpPr>
          <a:xfrm>
            <a:off x="9327979" y="902796"/>
            <a:ext cx="2464743" cy="2121316"/>
            <a:chOff x="6884656" y="2877801"/>
            <a:chExt cx="1528215" cy="131528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9C685EC-9B10-4160-BE55-F9D44A1BAD65}"/>
                </a:ext>
              </a:extLst>
            </p:cNvPr>
            <p:cNvSpPr/>
            <p:nvPr/>
          </p:nvSpPr>
          <p:spPr>
            <a:xfrm>
              <a:off x="7328352" y="2982176"/>
              <a:ext cx="936000" cy="28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知识推理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038BD4B-C247-4A0F-B8B0-7FD2C2258900}"/>
                </a:ext>
              </a:extLst>
            </p:cNvPr>
            <p:cNvSpPr/>
            <p:nvPr/>
          </p:nvSpPr>
          <p:spPr>
            <a:xfrm>
              <a:off x="7328352" y="3393161"/>
              <a:ext cx="936000" cy="28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质量检测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B1B7F26-E456-48C7-8A7A-A2F343686AB3}"/>
                </a:ext>
              </a:extLst>
            </p:cNvPr>
            <p:cNvSpPr/>
            <p:nvPr/>
          </p:nvSpPr>
          <p:spPr>
            <a:xfrm>
              <a:off x="7328352" y="3804145"/>
              <a:ext cx="936000" cy="28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本体构建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2706A19-26C3-4D19-883C-8072BB49AA79}"/>
                </a:ext>
              </a:extLst>
            </p:cNvPr>
            <p:cNvSpPr/>
            <p:nvPr/>
          </p:nvSpPr>
          <p:spPr>
            <a:xfrm>
              <a:off x="6884656" y="2877801"/>
              <a:ext cx="1528215" cy="13152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知识加工</a:t>
              </a:r>
            </a:p>
          </p:txBody>
        </p:sp>
      </p:grp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13CF5DBE-AD51-4FF4-89F4-9F44C52A8B82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5351596" y="1963454"/>
            <a:ext cx="755820" cy="3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6EB14318-DB6E-4E75-A81A-E3D93CF85E55}"/>
              </a:ext>
            </a:extLst>
          </p:cNvPr>
          <p:cNvCxnSpPr>
            <a:cxnSpLocks/>
            <a:stCxn id="44" idx="3"/>
            <a:endCxn id="56" idx="1"/>
          </p:cNvCxnSpPr>
          <p:nvPr/>
        </p:nvCxnSpPr>
        <p:spPr>
          <a:xfrm flipV="1">
            <a:off x="8572159" y="1963454"/>
            <a:ext cx="755820" cy="3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6F15B54-BD6E-413A-9BB7-243C3D248C2B}"/>
              </a:ext>
            </a:extLst>
          </p:cNvPr>
          <p:cNvCxnSpPr>
            <a:cxnSpLocks/>
            <a:stCxn id="56" idx="2"/>
            <a:endCxn id="47" idx="0"/>
          </p:cNvCxnSpPr>
          <p:nvPr/>
        </p:nvCxnSpPr>
        <p:spPr>
          <a:xfrm flipH="1">
            <a:off x="10560350" y="3024112"/>
            <a:ext cx="1" cy="16886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159">
            <a:extLst>
              <a:ext uri="{FF2B5EF4-FFF2-40B4-BE49-F238E27FC236}">
                <a16:creationId xmlns:a16="http://schemas.microsoft.com/office/drawing/2014/main" id="{B32D4907-09AB-41B9-9722-3D621806685E}"/>
              </a:ext>
            </a:extLst>
          </p:cNvPr>
          <p:cNvCxnSpPr>
            <a:cxnSpLocks/>
            <a:stCxn id="50" idx="1"/>
            <a:endCxn id="170" idx="3"/>
          </p:cNvCxnSpPr>
          <p:nvPr/>
        </p:nvCxnSpPr>
        <p:spPr>
          <a:xfrm rot="10800000" flipV="1">
            <a:off x="7622952" y="5095890"/>
            <a:ext cx="2139684" cy="43518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160">
            <a:extLst>
              <a:ext uri="{FF2B5EF4-FFF2-40B4-BE49-F238E27FC236}">
                <a16:creationId xmlns:a16="http://schemas.microsoft.com/office/drawing/2014/main" id="{8CC1D40B-0894-42BA-AE48-6A27D5E9F933}"/>
              </a:ext>
            </a:extLst>
          </p:cNvPr>
          <p:cNvCxnSpPr>
            <a:cxnSpLocks/>
            <a:stCxn id="50" idx="1"/>
            <a:endCxn id="168" idx="3"/>
          </p:cNvCxnSpPr>
          <p:nvPr/>
        </p:nvCxnSpPr>
        <p:spPr>
          <a:xfrm rot="10800000">
            <a:off x="7622952" y="4118130"/>
            <a:ext cx="2139684" cy="97776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161">
            <a:extLst>
              <a:ext uri="{FF2B5EF4-FFF2-40B4-BE49-F238E27FC236}">
                <a16:creationId xmlns:a16="http://schemas.microsoft.com/office/drawing/2014/main" id="{C6B956CB-B50C-44C8-965C-961ED45716EB}"/>
              </a:ext>
            </a:extLst>
          </p:cNvPr>
          <p:cNvCxnSpPr>
            <a:cxnSpLocks/>
            <a:stCxn id="50" idx="1"/>
            <a:endCxn id="169" idx="3"/>
          </p:cNvCxnSpPr>
          <p:nvPr/>
        </p:nvCxnSpPr>
        <p:spPr>
          <a:xfrm rot="10800000">
            <a:off x="7622952" y="4824602"/>
            <a:ext cx="2139684" cy="27128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159">
            <a:extLst>
              <a:ext uri="{FF2B5EF4-FFF2-40B4-BE49-F238E27FC236}">
                <a16:creationId xmlns:a16="http://schemas.microsoft.com/office/drawing/2014/main" id="{0408D6CA-7B13-45F1-91E0-B0379DD426C4}"/>
              </a:ext>
            </a:extLst>
          </p:cNvPr>
          <p:cNvCxnSpPr>
            <a:cxnSpLocks/>
            <a:stCxn id="50" idx="1"/>
            <a:endCxn id="171" idx="3"/>
          </p:cNvCxnSpPr>
          <p:nvPr/>
        </p:nvCxnSpPr>
        <p:spPr>
          <a:xfrm rot="10800000" flipV="1">
            <a:off x="7622952" y="5095889"/>
            <a:ext cx="2139684" cy="114165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46179B6-A5A3-4EF9-8910-07140DA0220F}"/>
              </a:ext>
            </a:extLst>
          </p:cNvPr>
          <p:cNvGrpSpPr/>
          <p:nvPr/>
        </p:nvGrpSpPr>
        <p:grpSpPr>
          <a:xfrm>
            <a:off x="1081440" y="1067549"/>
            <a:ext cx="773660" cy="751278"/>
            <a:chOff x="143984" y="781530"/>
            <a:chExt cx="1082348" cy="1051035"/>
          </a:xfrm>
        </p:grpSpPr>
        <p:sp>
          <p:nvSpPr>
            <p:cNvPr id="94" name="sql-file-format-symbol_29553">
              <a:extLst>
                <a:ext uri="{FF2B5EF4-FFF2-40B4-BE49-F238E27FC236}">
                  <a16:creationId xmlns:a16="http://schemas.microsoft.com/office/drawing/2014/main" id="{988A3E62-AEF8-4B27-B4E2-FC74AB968F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5158" y="781530"/>
              <a:ext cx="540000" cy="743258"/>
            </a:xfrm>
            <a:custGeom>
              <a:avLst/>
              <a:gdLst>
                <a:gd name="connsiteX0" fmla="*/ 222612 w 440751"/>
                <a:gd name="connsiteY0" fmla="*/ 442939 h 606651"/>
                <a:gd name="connsiteX1" fmla="*/ 257352 w 440751"/>
                <a:gd name="connsiteY1" fmla="*/ 491111 h 606651"/>
                <a:gd name="connsiteX2" fmla="*/ 222364 w 440751"/>
                <a:gd name="connsiteY2" fmla="*/ 540108 h 606651"/>
                <a:gd name="connsiteX3" fmla="*/ 187458 w 440751"/>
                <a:gd name="connsiteY3" fmla="*/ 491689 h 606651"/>
                <a:gd name="connsiteX4" fmla="*/ 222612 w 440751"/>
                <a:gd name="connsiteY4" fmla="*/ 442939 h 606651"/>
                <a:gd name="connsiteX5" fmla="*/ 313274 w 440751"/>
                <a:gd name="connsiteY5" fmla="*/ 419303 h 606651"/>
                <a:gd name="connsiteX6" fmla="*/ 313274 w 440751"/>
                <a:gd name="connsiteY6" fmla="*/ 563614 h 606651"/>
                <a:gd name="connsiteX7" fmla="*/ 403608 w 440751"/>
                <a:gd name="connsiteY7" fmla="*/ 563614 h 606651"/>
                <a:gd name="connsiteX8" fmla="*/ 403608 w 440751"/>
                <a:gd name="connsiteY8" fmla="*/ 536189 h 606651"/>
                <a:gd name="connsiteX9" fmla="*/ 346115 w 440751"/>
                <a:gd name="connsiteY9" fmla="*/ 536189 h 606651"/>
                <a:gd name="connsiteX10" fmla="*/ 346115 w 440751"/>
                <a:gd name="connsiteY10" fmla="*/ 419303 h 606651"/>
                <a:gd name="connsiteX11" fmla="*/ 223436 w 440751"/>
                <a:gd name="connsiteY11" fmla="*/ 416990 h 606651"/>
                <a:gd name="connsiteX12" fmla="*/ 152956 w 440751"/>
                <a:gd name="connsiteY12" fmla="*/ 492739 h 606651"/>
                <a:gd name="connsiteX13" fmla="*/ 215991 w 440751"/>
                <a:gd name="connsiteY13" fmla="*/ 566010 h 606651"/>
                <a:gd name="connsiteX14" fmla="*/ 226001 w 440751"/>
                <a:gd name="connsiteY14" fmla="*/ 568157 h 606651"/>
                <a:gd name="connsiteX15" fmla="*/ 283080 w 440751"/>
                <a:gd name="connsiteY15" fmla="*/ 588478 h 606651"/>
                <a:gd name="connsiteX16" fmla="*/ 292510 w 440751"/>
                <a:gd name="connsiteY16" fmla="*/ 563201 h 606651"/>
                <a:gd name="connsiteX17" fmla="*/ 257518 w 440751"/>
                <a:gd name="connsiteY17" fmla="*/ 555106 h 606651"/>
                <a:gd name="connsiteX18" fmla="*/ 257518 w 440751"/>
                <a:gd name="connsiteY18" fmla="*/ 554197 h 606651"/>
                <a:gd name="connsiteX19" fmla="*/ 291849 w 440751"/>
                <a:gd name="connsiteY19" fmla="*/ 489765 h 606651"/>
                <a:gd name="connsiteX20" fmla="*/ 223436 w 440751"/>
                <a:gd name="connsiteY20" fmla="*/ 416990 h 606651"/>
                <a:gd name="connsiteX21" fmla="*/ 94801 w 440751"/>
                <a:gd name="connsiteY21" fmla="*/ 416990 h 606651"/>
                <a:gd name="connsiteX22" fmla="*/ 40121 w 440751"/>
                <a:gd name="connsiteY22" fmla="*/ 460440 h 606651"/>
                <a:gd name="connsiteX23" fmla="*/ 79828 w 440751"/>
                <a:gd name="connsiteY23" fmla="*/ 503065 h 606651"/>
                <a:gd name="connsiteX24" fmla="*/ 104066 w 440751"/>
                <a:gd name="connsiteY24" fmla="*/ 523385 h 606651"/>
                <a:gd name="connsiteX25" fmla="*/ 81069 w 440751"/>
                <a:gd name="connsiteY25" fmla="*/ 538998 h 606651"/>
                <a:gd name="connsiteX26" fmla="*/ 44836 w 440751"/>
                <a:gd name="connsiteY26" fmla="*/ 529994 h 606651"/>
                <a:gd name="connsiteX27" fmla="*/ 38218 w 440751"/>
                <a:gd name="connsiteY27" fmla="*/ 557006 h 606651"/>
                <a:gd name="connsiteX28" fmla="*/ 79166 w 440751"/>
                <a:gd name="connsiteY28" fmla="*/ 565762 h 606651"/>
                <a:gd name="connsiteX29" fmla="*/ 137487 w 440751"/>
                <a:gd name="connsiteY29" fmla="*/ 521072 h 606651"/>
                <a:gd name="connsiteX30" fmla="*/ 99930 w 440751"/>
                <a:gd name="connsiteY30" fmla="*/ 478035 h 606651"/>
                <a:gd name="connsiteX31" fmla="*/ 73210 w 440751"/>
                <a:gd name="connsiteY31" fmla="*/ 457632 h 606651"/>
                <a:gd name="connsiteX32" fmla="*/ 94222 w 440751"/>
                <a:gd name="connsiteY32" fmla="*/ 443754 h 606651"/>
                <a:gd name="connsiteX33" fmla="*/ 124416 w 440751"/>
                <a:gd name="connsiteY33" fmla="*/ 450610 h 606651"/>
                <a:gd name="connsiteX34" fmla="*/ 131696 w 440751"/>
                <a:gd name="connsiteY34" fmla="*/ 424259 h 606651"/>
                <a:gd name="connsiteX35" fmla="*/ 94801 w 440751"/>
                <a:gd name="connsiteY35" fmla="*/ 416990 h 606651"/>
                <a:gd name="connsiteX36" fmla="*/ 132046 w 440751"/>
                <a:gd name="connsiteY36" fmla="*/ 288856 h 606651"/>
                <a:gd name="connsiteX37" fmla="*/ 132046 w 440751"/>
                <a:gd name="connsiteY37" fmla="*/ 311160 h 606651"/>
                <a:gd name="connsiteX38" fmla="*/ 205580 w 440751"/>
                <a:gd name="connsiteY38" fmla="*/ 339907 h 606651"/>
                <a:gd name="connsiteX39" fmla="*/ 279197 w 440751"/>
                <a:gd name="connsiteY39" fmla="*/ 311160 h 606651"/>
                <a:gd name="connsiteX40" fmla="*/ 279197 w 440751"/>
                <a:gd name="connsiteY40" fmla="*/ 288856 h 606651"/>
                <a:gd name="connsiteX41" fmla="*/ 205580 w 440751"/>
                <a:gd name="connsiteY41" fmla="*/ 309095 h 606651"/>
                <a:gd name="connsiteX42" fmla="*/ 132046 w 440751"/>
                <a:gd name="connsiteY42" fmla="*/ 288856 h 606651"/>
                <a:gd name="connsiteX43" fmla="*/ 132046 w 440751"/>
                <a:gd name="connsiteY43" fmla="*/ 244744 h 606651"/>
                <a:gd name="connsiteX44" fmla="*/ 132046 w 440751"/>
                <a:gd name="connsiteY44" fmla="*/ 267048 h 606651"/>
                <a:gd name="connsiteX45" fmla="*/ 205580 w 440751"/>
                <a:gd name="connsiteY45" fmla="*/ 295795 h 606651"/>
                <a:gd name="connsiteX46" fmla="*/ 279197 w 440751"/>
                <a:gd name="connsiteY46" fmla="*/ 267048 h 606651"/>
                <a:gd name="connsiteX47" fmla="*/ 279197 w 440751"/>
                <a:gd name="connsiteY47" fmla="*/ 244744 h 606651"/>
                <a:gd name="connsiteX48" fmla="*/ 205580 w 440751"/>
                <a:gd name="connsiteY48" fmla="*/ 264983 h 606651"/>
                <a:gd name="connsiteX49" fmla="*/ 132046 w 440751"/>
                <a:gd name="connsiteY49" fmla="*/ 244744 h 606651"/>
                <a:gd name="connsiteX50" fmla="*/ 132046 w 440751"/>
                <a:gd name="connsiteY50" fmla="*/ 202533 h 606651"/>
                <a:gd name="connsiteX51" fmla="*/ 132046 w 440751"/>
                <a:gd name="connsiteY51" fmla="*/ 222275 h 606651"/>
                <a:gd name="connsiteX52" fmla="*/ 205580 w 440751"/>
                <a:gd name="connsiteY52" fmla="*/ 251023 h 606651"/>
                <a:gd name="connsiteX53" fmla="*/ 279197 w 440751"/>
                <a:gd name="connsiteY53" fmla="*/ 222275 h 606651"/>
                <a:gd name="connsiteX54" fmla="*/ 279197 w 440751"/>
                <a:gd name="connsiteY54" fmla="*/ 202533 h 606651"/>
                <a:gd name="connsiteX55" fmla="*/ 205580 w 440751"/>
                <a:gd name="connsiteY55" fmla="*/ 219549 h 606651"/>
                <a:gd name="connsiteX56" fmla="*/ 132046 w 440751"/>
                <a:gd name="connsiteY56" fmla="*/ 202533 h 606651"/>
                <a:gd name="connsiteX57" fmla="*/ 205580 w 440751"/>
                <a:gd name="connsiteY57" fmla="*/ 154538 h 606651"/>
                <a:gd name="connsiteX58" fmla="*/ 286063 w 440751"/>
                <a:gd name="connsiteY58" fmla="*/ 184029 h 606651"/>
                <a:gd name="connsiteX59" fmla="*/ 285153 w 440751"/>
                <a:gd name="connsiteY59" fmla="*/ 188489 h 606651"/>
                <a:gd name="connsiteX60" fmla="*/ 285318 w 440751"/>
                <a:gd name="connsiteY60" fmla="*/ 188903 h 606651"/>
                <a:gd name="connsiteX61" fmla="*/ 288048 w 440751"/>
                <a:gd name="connsiteY61" fmla="*/ 198567 h 606651"/>
                <a:gd name="connsiteX62" fmla="*/ 288048 w 440751"/>
                <a:gd name="connsiteY62" fmla="*/ 222275 h 606651"/>
                <a:gd name="connsiteX63" fmla="*/ 284822 w 440751"/>
                <a:gd name="connsiteY63" fmla="*/ 232766 h 606651"/>
                <a:gd name="connsiteX64" fmla="*/ 285070 w 440751"/>
                <a:gd name="connsiteY64" fmla="*/ 233180 h 606651"/>
                <a:gd name="connsiteX65" fmla="*/ 288048 w 440751"/>
                <a:gd name="connsiteY65" fmla="*/ 243340 h 606651"/>
                <a:gd name="connsiteX66" fmla="*/ 288048 w 440751"/>
                <a:gd name="connsiteY66" fmla="*/ 267048 h 606651"/>
                <a:gd name="connsiteX67" fmla="*/ 284988 w 440751"/>
                <a:gd name="connsiteY67" fmla="*/ 277209 h 606651"/>
                <a:gd name="connsiteX68" fmla="*/ 285070 w 440751"/>
                <a:gd name="connsiteY68" fmla="*/ 277291 h 606651"/>
                <a:gd name="connsiteX69" fmla="*/ 288048 w 440751"/>
                <a:gd name="connsiteY69" fmla="*/ 287452 h 606651"/>
                <a:gd name="connsiteX70" fmla="*/ 288048 w 440751"/>
                <a:gd name="connsiteY70" fmla="*/ 311160 h 606651"/>
                <a:gd name="connsiteX71" fmla="*/ 205580 w 440751"/>
                <a:gd name="connsiteY71" fmla="*/ 348663 h 606651"/>
                <a:gd name="connsiteX72" fmla="*/ 123278 w 440751"/>
                <a:gd name="connsiteY72" fmla="*/ 311160 h 606651"/>
                <a:gd name="connsiteX73" fmla="*/ 123278 w 440751"/>
                <a:gd name="connsiteY73" fmla="*/ 287452 h 606651"/>
                <a:gd name="connsiteX74" fmla="*/ 126173 w 440751"/>
                <a:gd name="connsiteY74" fmla="*/ 277291 h 606651"/>
                <a:gd name="connsiteX75" fmla="*/ 126256 w 440751"/>
                <a:gd name="connsiteY75" fmla="*/ 277209 h 606651"/>
                <a:gd name="connsiteX76" fmla="*/ 123278 w 440751"/>
                <a:gd name="connsiteY76" fmla="*/ 267048 h 606651"/>
                <a:gd name="connsiteX77" fmla="*/ 123278 w 440751"/>
                <a:gd name="connsiteY77" fmla="*/ 243340 h 606651"/>
                <a:gd name="connsiteX78" fmla="*/ 126173 w 440751"/>
                <a:gd name="connsiteY78" fmla="*/ 233180 h 606651"/>
                <a:gd name="connsiteX79" fmla="*/ 126421 w 440751"/>
                <a:gd name="connsiteY79" fmla="*/ 232766 h 606651"/>
                <a:gd name="connsiteX80" fmla="*/ 123278 w 440751"/>
                <a:gd name="connsiteY80" fmla="*/ 222275 h 606651"/>
                <a:gd name="connsiteX81" fmla="*/ 123278 w 440751"/>
                <a:gd name="connsiteY81" fmla="*/ 198567 h 606651"/>
                <a:gd name="connsiteX82" fmla="*/ 125925 w 440751"/>
                <a:gd name="connsiteY82" fmla="*/ 188903 h 606651"/>
                <a:gd name="connsiteX83" fmla="*/ 126090 w 440751"/>
                <a:gd name="connsiteY83" fmla="*/ 188489 h 606651"/>
                <a:gd name="connsiteX84" fmla="*/ 125263 w 440751"/>
                <a:gd name="connsiteY84" fmla="*/ 184029 h 606651"/>
                <a:gd name="connsiteX85" fmla="*/ 205580 w 440751"/>
                <a:gd name="connsiteY85" fmla="*/ 154538 h 606651"/>
                <a:gd name="connsiteX86" fmla="*/ 23824 w 440751"/>
                <a:gd name="connsiteY86" fmla="*/ 23790 h 606651"/>
                <a:gd name="connsiteX87" fmla="*/ 23824 w 440751"/>
                <a:gd name="connsiteY87" fmla="*/ 403939 h 606651"/>
                <a:gd name="connsiteX88" fmla="*/ 416927 w 440751"/>
                <a:gd name="connsiteY88" fmla="*/ 403939 h 606651"/>
                <a:gd name="connsiteX89" fmla="*/ 416927 w 440751"/>
                <a:gd name="connsiteY89" fmla="*/ 157445 h 606651"/>
                <a:gd name="connsiteX90" fmla="*/ 311702 w 440751"/>
                <a:gd name="connsiteY90" fmla="*/ 157445 h 606651"/>
                <a:gd name="connsiteX91" fmla="*/ 299790 w 440751"/>
                <a:gd name="connsiteY91" fmla="*/ 145550 h 606651"/>
                <a:gd name="connsiteX92" fmla="*/ 299790 w 440751"/>
                <a:gd name="connsiteY92" fmla="*/ 23790 h 606651"/>
                <a:gd name="connsiteX93" fmla="*/ 23824 w 440751"/>
                <a:gd name="connsiteY93" fmla="*/ 0 h 606651"/>
                <a:gd name="connsiteX94" fmla="*/ 311702 w 440751"/>
                <a:gd name="connsiteY94" fmla="*/ 0 h 606651"/>
                <a:gd name="connsiteX95" fmla="*/ 314432 w 440751"/>
                <a:gd name="connsiteY95" fmla="*/ 330 h 606651"/>
                <a:gd name="connsiteX96" fmla="*/ 315094 w 440751"/>
                <a:gd name="connsiteY96" fmla="*/ 578 h 606651"/>
                <a:gd name="connsiteX97" fmla="*/ 317410 w 440751"/>
                <a:gd name="connsiteY97" fmla="*/ 1569 h 606651"/>
                <a:gd name="connsiteX98" fmla="*/ 318237 w 440751"/>
                <a:gd name="connsiteY98" fmla="*/ 1982 h 606651"/>
                <a:gd name="connsiteX99" fmla="*/ 320554 w 440751"/>
                <a:gd name="connsiteY99" fmla="*/ 3965 h 606651"/>
                <a:gd name="connsiteX100" fmla="*/ 320636 w 440751"/>
                <a:gd name="connsiteY100" fmla="*/ 4047 h 606651"/>
                <a:gd name="connsiteX101" fmla="*/ 437773 w 440751"/>
                <a:gd name="connsiteY101" fmla="*/ 137702 h 606651"/>
                <a:gd name="connsiteX102" fmla="*/ 440668 w 440751"/>
                <a:gd name="connsiteY102" fmla="*/ 145385 h 606651"/>
                <a:gd name="connsiteX103" fmla="*/ 440751 w 440751"/>
                <a:gd name="connsiteY103" fmla="*/ 146706 h 606651"/>
                <a:gd name="connsiteX104" fmla="*/ 440751 w 440751"/>
                <a:gd name="connsiteY104" fmla="*/ 582861 h 606651"/>
                <a:gd name="connsiteX105" fmla="*/ 416927 w 440751"/>
                <a:gd name="connsiteY105" fmla="*/ 606651 h 606651"/>
                <a:gd name="connsiteX106" fmla="*/ 23824 w 440751"/>
                <a:gd name="connsiteY106" fmla="*/ 606651 h 606651"/>
                <a:gd name="connsiteX107" fmla="*/ 0 w 440751"/>
                <a:gd name="connsiteY107" fmla="*/ 582861 h 606651"/>
                <a:gd name="connsiteX108" fmla="*/ 0 w 440751"/>
                <a:gd name="connsiteY108" fmla="*/ 23790 h 606651"/>
                <a:gd name="connsiteX109" fmla="*/ 23824 w 440751"/>
                <a:gd name="connsiteY109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440751" h="606651">
                  <a:moveTo>
                    <a:pt x="222612" y="442939"/>
                  </a:moveTo>
                  <a:cubicBezTo>
                    <a:pt x="244945" y="442939"/>
                    <a:pt x="257352" y="464753"/>
                    <a:pt x="257352" y="491111"/>
                  </a:cubicBezTo>
                  <a:cubicBezTo>
                    <a:pt x="257352" y="519369"/>
                    <a:pt x="244449" y="540108"/>
                    <a:pt x="222364" y="540108"/>
                  </a:cubicBezTo>
                  <a:cubicBezTo>
                    <a:pt x="200527" y="540108"/>
                    <a:pt x="187210" y="519121"/>
                    <a:pt x="187458" y="491689"/>
                  </a:cubicBezTo>
                  <a:cubicBezTo>
                    <a:pt x="187458" y="464753"/>
                    <a:pt x="200362" y="442939"/>
                    <a:pt x="222612" y="442939"/>
                  </a:cubicBezTo>
                  <a:close/>
                  <a:moveTo>
                    <a:pt x="313274" y="419303"/>
                  </a:moveTo>
                  <a:lnTo>
                    <a:pt x="313274" y="563614"/>
                  </a:lnTo>
                  <a:lnTo>
                    <a:pt x="403608" y="563614"/>
                  </a:lnTo>
                  <a:lnTo>
                    <a:pt x="403608" y="536189"/>
                  </a:lnTo>
                  <a:lnTo>
                    <a:pt x="346115" y="536189"/>
                  </a:lnTo>
                  <a:lnTo>
                    <a:pt x="346115" y="419303"/>
                  </a:lnTo>
                  <a:close/>
                  <a:moveTo>
                    <a:pt x="223436" y="416990"/>
                  </a:moveTo>
                  <a:cubicBezTo>
                    <a:pt x="180420" y="416990"/>
                    <a:pt x="152956" y="449537"/>
                    <a:pt x="152956" y="492739"/>
                  </a:cubicBezTo>
                  <a:cubicBezTo>
                    <a:pt x="152956" y="539906"/>
                    <a:pt x="183398" y="563862"/>
                    <a:pt x="215991" y="566010"/>
                  </a:cubicBezTo>
                  <a:cubicBezTo>
                    <a:pt x="219383" y="566175"/>
                    <a:pt x="222857" y="566836"/>
                    <a:pt x="226001" y="568157"/>
                  </a:cubicBezTo>
                  <a:cubicBezTo>
                    <a:pt x="245358" y="576253"/>
                    <a:pt x="262482" y="582448"/>
                    <a:pt x="283080" y="588478"/>
                  </a:cubicBezTo>
                  <a:lnTo>
                    <a:pt x="292510" y="563201"/>
                  </a:lnTo>
                  <a:cubicBezTo>
                    <a:pt x="281177" y="560888"/>
                    <a:pt x="268686" y="558327"/>
                    <a:pt x="257518" y="555106"/>
                  </a:cubicBezTo>
                  <a:lnTo>
                    <a:pt x="257518" y="554197"/>
                  </a:lnTo>
                  <a:cubicBezTo>
                    <a:pt x="276627" y="545606"/>
                    <a:pt x="291849" y="522559"/>
                    <a:pt x="291849" y="489765"/>
                  </a:cubicBezTo>
                  <a:cubicBezTo>
                    <a:pt x="291849" y="450363"/>
                    <a:pt x="267611" y="416990"/>
                    <a:pt x="223436" y="416990"/>
                  </a:cubicBezTo>
                  <a:close/>
                  <a:moveTo>
                    <a:pt x="94801" y="416990"/>
                  </a:moveTo>
                  <a:cubicBezTo>
                    <a:pt x="60719" y="416990"/>
                    <a:pt x="40121" y="435824"/>
                    <a:pt x="40121" y="460440"/>
                  </a:cubicBezTo>
                  <a:cubicBezTo>
                    <a:pt x="40121" y="481422"/>
                    <a:pt x="55838" y="494721"/>
                    <a:pt x="79828" y="503065"/>
                  </a:cubicBezTo>
                  <a:cubicBezTo>
                    <a:pt x="97200" y="509260"/>
                    <a:pt x="104066" y="514381"/>
                    <a:pt x="104066" y="523385"/>
                  </a:cubicBezTo>
                  <a:cubicBezTo>
                    <a:pt x="104066" y="532802"/>
                    <a:pt x="96125" y="538998"/>
                    <a:pt x="81069" y="538998"/>
                  </a:cubicBezTo>
                  <a:cubicBezTo>
                    <a:pt x="67172" y="538998"/>
                    <a:pt x="53688" y="534537"/>
                    <a:pt x="44836" y="529994"/>
                  </a:cubicBezTo>
                  <a:lnTo>
                    <a:pt x="38218" y="557006"/>
                  </a:lnTo>
                  <a:cubicBezTo>
                    <a:pt x="46408" y="561466"/>
                    <a:pt x="62622" y="565762"/>
                    <a:pt x="79166" y="565762"/>
                  </a:cubicBezTo>
                  <a:cubicBezTo>
                    <a:pt x="118791" y="565762"/>
                    <a:pt x="137487" y="545193"/>
                    <a:pt x="137487" y="521072"/>
                  </a:cubicBezTo>
                  <a:cubicBezTo>
                    <a:pt x="137487" y="500669"/>
                    <a:pt x="125492" y="487452"/>
                    <a:pt x="99930" y="478035"/>
                  </a:cubicBezTo>
                  <a:cubicBezTo>
                    <a:pt x="81317" y="470931"/>
                    <a:pt x="73210" y="466884"/>
                    <a:pt x="73210" y="457632"/>
                  </a:cubicBezTo>
                  <a:cubicBezTo>
                    <a:pt x="73210" y="450197"/>
                    <a:pt x="79994" y="443754"/>
                    <a:pt x="94222" y="443754"/>
                  </a:cubicBezTo>
                  <a:cubicBezTo>
                    <a:pt x="108368" y="443754"/>
                    <a:pt x="118626" y="447802"/>
                    <a:pt x="124416" y="450610"/>
                  </a:cubicBezTo>
                  <a:lnTo>
                    <a:pt x="131696" y="424259"/>
                  </a:lnTo>
                  <a:cubicBezTo>
                    <a:pt x="123093" y="420377"/>
                    <a:pt x="111098" y="416990"/>
                    <a:pt x="94801" y="416990"/>
                  </a:cubicBezTo>
                  <a:close/>
                  <a:moveTo>
                    <a:pt x="132046" y="288856"/>
                  </a:moveTo>
                  <a:lnTo>
                    <a:pt x="132046" y="311160"/>
                  </a:lnTo>
                  <a:cubicBezTo>
                    <a:pt x="132046" y="324707"/>
                    <a:pt x="162237" y="339907"/>
                    <a:pt x="205580" y="339907"/>
                  </a:cubicBezTo>
                  <a:cubicBezTo>
                    <a:pt x="249006" y="339907"/>
                    <a:pt x="279197" y="324707"/>
                    <a:pt x="279197" y="311160"/>
                  </a:cubicBezTo>
                  <a:lnTo>
                    <a:pt x="279197" y="288856"/>
                  </a:lnTo>
                  <a:cubicBezTo>
                    <a:pt x="265632" y="301247"/>
                    <a:pt x="237839" y="309095"/>
                    <a:pt x="205580" y="309095"/>
                  </a:cubicBezTo>
                  <a:cubicBezTo>
                    <a:pt x="173404" y="309095"/>
                    <a:pt x="145611" y="301247"/>
                    <a:pt x="132046" y="288856"/>
                  </a:cubicBezTo>
                  <a:close/>
                  <a:moveTo>
                    <a:pt x="132046" y="244744"/>
                  </a:moveTo>
                  <a:lnTo>
                    <a:pt x="132046" y="267048"/>
                  </a:lnTo>
                  <a:cubicBezTo>
                    <a:pt x="132046" y="280596"/>
                    <a:pt x="162237" y="295795"/>
                    <a:pt x="205580" y="295795"/>
                  </a:cubicBezTo>
                  <a:cubicBezTo>
                    <a:pt x="249006" y="295795"/>
                    <a:pt x="279197" y="280596"/>
                    <a:pt x="279197" y="267048"/>
                  </a:cubicBezTo>
                  <a:lnTo>
                    <a:pt x="279197" y="244744"/>
                  </a:lnTo>
                  <a:cubicBezTo>
                    <a:pt x="265632" y="257135"/>
                    <a:pt x="237839" y="264983"/>
                    <a:pt x="205580" y="264983"/>
                  </a:cubicBezTo>
                  <a:cubicBezTo>
                    <a:pt x="173404" y="264983"/>
                    <a:pt x="145611" y="257135"/>
                    <a:pt x="132046" y="244744"/>
                  </a:cubicBezTo>
                  <a:close/>
                  <a:moveTo>
                    <a:pt x="132046" y="202533"/>
                  </a:moveTo>
                  <a:lnTo>
                    <a:pt x="132046" y="222275"/>
                  </a:lnTo>
                  <a:cubicBezTo>
                    <a:pt x="132046" y="235906"/>
                    <a:pt x="162237" y="251023"/>
                    <a:pt x="205580" y="251023"/>
                  </a:cubicBezTo>
                  <a:cubicBezTo>
                    <a:pt x="249006" y="251023"/>
                    <a:pt x="279197" y="235906"/>
                    <a:pt x="279197" y="222275"/>
                  </a:cubicBezTo>
                  <a:lnTo>
                    <a:pt x="279197" y="202533"/>
                  </a:lnTo>
                  <a:cubicBezTo>
                    <a:pt x="265963" y="213767"/>
                    <a:pt x="235358" y="219549"/>
                    <a:pt x="205580" y="219549"/>
                  </a:cubicBezTo>
                  <a:cubicBezTo>
                    <a:pt x="175968" y="219549"/>
                    <a:pt x="145280" y="213767"/>
                    <a:pt x="132046" y="202533"/>
                  </a:cubicBezTo>
                  <a:close/>
                  <a:moveTo>
                    <a:pt x="205580" y="154538"/>
                  </a:moveTo>
                  <a:cubicBezTo>
                    <a:pt x="244622" y="154538"/>
                    <a:pt x="286063" y="164864"/>
                    <a:pt x="286063" y="184029"/>
                  </a:cubicBezTo>
                  <a:cubicBezTo>
                    <a:pt x="286063" y="185598"/>
                    <a:pt x="285649" y="187085"/>
                    <a:pt x="285153" y="188489"/>
                  </a:cubicBezTo>
                  <a:lnTo>
                    <a:pt x="285318" y="188903"/>
                  </a:lnTo>
                  <a:cubicBezTo>
                    <a:pt x="287138" y="192124"/>
                    <a:pt x="288048" y="195346"/>
                    <a:pt x="288048" y="198567"/>
                  </a:cubicBezTo>
                  <a:lnTo>
                    <a:pt x="288048" y="222275"/>
                  </a:lnTo>
                  <a:cubicBezTo>
                    <a:pt x="288048" y="225910"/>
                    <a:pt x="286890" y="229462"/>
                    <a:pt x="284822" y="232766"/>
                  </a:cubicBezTo>
                  <a:lnTo>
                    <a:pt x="285070" y="233180"/>
                  </a:lnTo>
                  <a:cubicBezTo>
                    <a:pt x="287055" y="236566"/>
                    <a:pt x="288048" y="239953"/>
                    <a:pt x="288048" y="243340"/>
                  </a:cubicBezTo>
                  <a:lnTo>
                    <a:pt x="288048" y="267048"/>
                  </a:lnTo>
                  <a:cubicBezTo>
                    <a:pt x="288048" y="270600"/>
                    <a:pt x="286890" y="273987"/>
                    <a:pt x="284988" y="277209"/>
                  </a:cubicBezTo>
                  <a:lnTo>
                    <a:pt x="285070" y="277291"/>
                  </a:lnTo>
                  <a:cubicBezTo>
                    <a:pt x="287055" y="280678"/>
                    <a:pt x="288048" y="284065"/>
                    <a:pt x="288048" y="287452"/>
                  </a:cubicBezTo>
                  <a:lnTo>
                    <a:pt x="288048" y="311160"/>
                  </a:lnTo>
                  <a:cubicBezTo>
                    <a:pt x="288048" y="332225"/>
                    <a:pt x="251818" y="348663"/>
                    <a:pt x="205580" y="348663"/>
                  </a:cubicBezTo>
                  <a:cubicBezTo>
                    <a:pt x="159425" y="348663"/>
                    <a:pt x="123278" y="332225"/>
                    <a:pt x="123278" y="311160"/>
                  </a:cubicBezTo>
                  <a:lnTo>
                    <a:pt x="123278" y="287452"/>
                  </a:lnTo>
                  <a:cubicBezTo>
                    <a:pt x="123278" y="284065"/>
                    <a:pt x="124271" y="280678"/>
                    <a:pt x="126173" y="277291"/>
                  </a:cubicBezTo>
                  <a:lnTo>
                    <a:pt x="126256" y="277209"/>
                  </a:lnTo>
                  <a:cubicBezTo>
                    <a:pt x="124353" y="273987"/>
                    <a:pt x="123278" y="270600"/>
                    <a:pt x="123278" y="267048"/>
                  </a:cubicBezTo>
                  <a:lnTo>
                    <a:pt x="123278" y="243340"/>
                  </a:lnTo>
                  <a:cubicBezTo>
                    <a:pt x="123278" y="239953"/>
                    <a:pt x="124271" y="236566"/>
                    <a:pt x="126173" y="233180"/>
                  </a:cubicBezTo>
                  <a:lnTo>
                    <a:pt x="126421" y="232766"/>
                  </a:lnTo>
                  <a:cubicBezTo>
                    <a:pt x="124436" y="229462"/>
                    <a:pt x="123278" y="225910"/>
                    <a:pt x="123278" y="222275"/>
                  </a:cubicBezTo>
                  <a:lnTo>
                    <a:pt x="123278" y="198567"/>
                  </a:lnTo>
                  <a:cubicBezTo>
                    <a:pt x="123278" y="195346"/>
                    <a:pt x="124105" y="192124"/>
                    <a:pt x="125925" y="188903"/>
                  </a:cubicBezTo>
                  <a:lnTo>
                    <a:pt x="126090" y="188489"/>
                  </a:lnTo>
                  <a:cubicBezTo>
                    <a:pt x="125594" y="187085"/>
                    <a:pt x="125263" y="185598"/>
                    <a:pt x="125263" y="184029"/>
                  </a:cubicBezTo>
                  <a:cubicBezTo>
                    <a:pt x="125263" y="164864"/>
                    <a:pt x="166621" y="154538"/>
                    <a:pt x="205580" y="154538"/>
                  </a:cubicBezTo>
                  <a:close/>
                  <a:moveTo>
                    <a:pt x="23824" y="23790"/>
                  </a:moveTo>
                  <a:lnTo>
                    <a:pt x="23824" y="403939"/>
                  </a:lnTo>
                  <a:lnTo>
                    <a:pt x="416927" y="403939"/>
                  </a:lnTo>
                  <a:lnTo>
                    <a:pt x="416927" y="157445"/>
                  </a:lnTo>
                  <a:lnTo>
                    <a:pt x="311702" y="157445"/>
                  </a:lnTo>
                  <a:cubicBezTo>
                    <a:pt x="305084" y="157445"/>
                    <a:pt x="299790" y="152076"/>
                    <a:pt x="299790" y="145550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5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89" y="1817"/>
                    <a:pt x="318237" y="1982"/>
                  </a:cubicBezTo>
                  <a:cubicBezTo>
                    <a:pt x="319065" y="2561"/>
                    <a:pt x="319892" y="3221"/>
                    <a:pt x="320554" y="3965"/>
                  </a:cubicBezTo>
                  <a:cubicBezTo>
                    <a:pt x="320554" y="4047"/>
                    <a:pt x="320636" y="4047"/>
                    <a:pt x="320636" y="4047"/>
                  </a:cubicBezTo>
                  <a:lnTo>
                    <a:pt x="437773" y="137702"/>
                  </a:lnTo>
                  <a:cubicBezTo>
                    <a:pt x="439676" y="139850"/>
                    <a:pt x="440586" y="142576"/>
                    <a:pt x="440668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DAF1ADA3-197A-4C1F-9F7C-7C3E91AC02F2}"/>
                </a:ext>
              </a:extLst>
            </p:cNvPr>
            <p:cNvSpPr txBox="1"/>
            <p:nvPr/>
          </p:nvSpPr>
          <p:spPr>
            <a:xfrm>
              <a:off x="143984" y="1524788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结构化数据</a:t>
              </a: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7EF5B16-E53E-486D-8937-907020136209}"/>
              </a:ext>
            </a:extLst>
          </p:cNvPr>
          <p:cNvGrpSpPr/>
          <p:nvPr/>
        </p:nvGrpSpPr>
        <p:grpSpPr>
          <a:xfrm>
            <a:off x="991672" y="2111262"/>
            <a:ext cx="901991" cy="716493"/>
            <a:chOff x="87433" y="1698290"/>
            <a:chExt cx="1261884" cy="1002372"/>
          </a:xfrm>
        </p:grpSpPr>
        <p:sp>
          <p:nvSpPr>
            <p:cNvPr id="93" name="json-file_136443">
              <a:extLst>
                <a:ext uri="{FF2B5EF4-FFF2-40B4-BE49-F238E27FC236}">
                  <a16:creationId xmlns:a16="http://schemas.microsoft.com/office/drawing/2014/main" id="{3147BE32-4CD8-4F59-8932-5FA385F1C0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8375" y="1698290"/>
              <a:ext cx="540000" cy="694595"/>
            </a:xfrm>
            <a:custGeom>
              <a:avLst/>
              <a:gdLst>
                <a:gd name="connsiteX0" fmla="*/ 257538 w 455802"/>
                <a:gd name="connsiteY0" fmla="*/ 456583 h 586292"/>
                <a:gd name="connsiteX1" fmla="*/ 247652 w 455802"/>
                <a:gd name="connsiteY1" fmla="*/ 458101 h 586292"/>
                <a:gd name="connsiteX2" fmla="*/ 239288 w 455802"/>
                <a:gd name="connsiteY2" fmla="*/ 464935 h 586292"/>
                <a:gd name="connsiteX3" fmla="*/ 233205 w 455802"/>
                <a:gd name="connsiteY3" fmla="*/ 476324 h 586292"/>
                <a:gd name="connsiteX4" fmla="*/ 230923 w 455802"/>
                <a:gd name="connsiteY4" fmla="*/ 494547 h 586292"/>
                <a:gd name="connsiteX5" fmla="*/ 233205 w 455802"/>
                <a:gd name="connsiteY5" fmla="*/ 512770 h 586292"/>
                <a:gd name="connsiteX6" fmla="*/ 239288 w 455802"/>
                <a:gd name="connsiteY6" fmla="*/ 524160 h 586292"/>
                <a:gd name="connsiteX7" fmla="*/ 246892 w 455802"/>
                <a:gd name="connsiteY7" fmla="*/ 530993 h 586292"/>
                <a:gd name="connsiteX8" fmla="*/ 256777 w 455802"/>
                <a:gd name="connsiteY8" fmla="*/ 533271 h 586292"/>
                <a:gd name="connsiteX9" fmla="*/ 265902 w 455802"/>
                <a:gd name="connsiteY9" fmla="*/ 530993 h 586292"/>
                <a:gd name="connsiteX10" fmla="*/ 274267 w 455802"/>
                <a:gd name="connsiteY10" fmla="*/ 524919 h 586292"/>
                <a:gd name="connsiteX11" fmla="*/ 280350 w 455802"/>
                <a:gd name="connsiteY11" fmla="*/ 512770 h 586292"/>
                <a:gd name="connsiteX12" fmla="*/ 282631 w 455802"/>
                <a:gd name="connsiteY12" fmla="*/ 494547 h 586292"/>
                <a:gd name="connsiteX13" fmla="*/ 280350 w 455802"/>
                <a:gd name="connsiteY13" fmla="*/ 477084 h 586292"/>
                <a:gd name="connsiteX14" fmla="*/ 275027 w 455802"/>
                <a:gd name="connsiteY14" fmla="*/ 464935 h 586292"/>
                <a:gd name="connsiteX15" fmla="*/ 266663 w 455802"/>
                <a:gd name="connsiteY15" fmla="*/ 458101 h 586292"/>
                <a:gd name="connsiteX16" fmla="*/ 257538 w 455802"/>
                <a:gd name="connsiteY16" fmla="*/ 456583 h 586292"/>
                <a:gd name="connsiteX17" fmla="*/ 322875 w 455802"/>
                <a:gd name="connsiteY17" fmla="*/ 444471 h 586292"/>
                <a:gd name="connsiteX18" fmla="*/ 339566 w 455802"/>
                <a:gd name="connsiteY18" fmla="*/ 444471 h 586292"/>
                <a:gd name="connsiteX19" fmla="*/ 379776 w 455802"/>
                <a:gd name="connsiteY19" fmla="*/ 514236 h 586292"/>
                <a:gd name="connsiteX20" fmla="*/ 379776 w 455802"/>
                <a:gd name="connsiteY20" fmla="*/ 444471 h 586292"/>
                <a:gd name="connsiteX21" fmla="*/ 396466 w 455802"/>
                <a:gd name="connsiteY21" fmla="*/ 444471 h 586292"/>
                <a:gd name="connsiteX22" fmla="*/ 396466 w 455802"/>
                <a:gd name="connsiteY22" fmla="*/ 546085 h 586292"/>
                <a:gd name="connsiteX23" fmla="*/ 379776 w 455802"/>
                <a:gd name="connsiteY23" fmla="*/ 546085 h 586292"/>
                <a:gd name="connsiteX24" fmla="*/ 339566 w 455802"/>
                <a:gd name="connsiteY24" fmla="*/ 475562 h 586292"/>
                <a:gd name="connsiteX25" fmla="*/ 339566 w 455802"/>
                <a:gd name="connsiteY25" fmla="*/ 546085 h 586292"/>
                <a:gd name="connsiteX26" fmla="*/ 322875 w 455802"/>
                <a:gd name="connsiteY26" fmla="*/ 546085 h 586292"/>
                <a:gd name="connsiteX27" fmla="*/ 256777 w 455802"/>
                <a:gd name="connsiteY27" fmla="*/ 442156 h 586292"/>
                <a:gd name="connsiteX28" fmla="*/ 273506 w 455802"/>
                <a:gd name="connsiteY28" fmla="*/ 445953 h 586292"/>
                <a:gd name="connsiteX29" fmla="*/ 287194 w 455802"/>
                <a:gd name="connsiteY29" fmla="*/ 455823 h 586292"/>
                <a:gd name="connsiteX30" fmla="*/ 296319 w 455802"/>
                <a:gd name="connsiteY30" fmla="*/ 471769 h 586292"/>
                <a:gd name="connsiteX31" fmla="*/ 299360 w 455802"/>
                <a:gd name="connsiteY31" fmla="*/ 494547 h 586292"/>
                <a:gd name="connsiteX32" fmla="*/ 296319 w 455802"/>
                <a:gd name="connsiteY32" fmla="*/ 517326 h 586292"/>
                <a:gd name="connsiteX33" fmla="*/ 287194 w 455802"/>
                <a:gd name="connsiteY33" fmla="*/ 534030 h 586292"/>
                <a:gd name="connsiteX34" fmla="*/ 273506 w 455802"/>
                <a:gd name="connsiteY34" fmla="*/ 543901 h 586292"/>
                <a:gd name="connsiteX35" fmla="*/ 256777 w 455802"/>
                <a:gd name="connsiteY35" fmla="*/ 546938 h 586292"/>
                <a:gd name="connsiteX36" fmla="*/ 240048 w 455802"/>
                <a:gd name="connsiteY36" fmla="*/ 543901 h 586292"/>
                <a:gd name="connsiteX37" fmla="*/ 226361 w 455802"/>
                <a:gd name="connsiteY37" fmla="*/ 534030 h 586292"/>
                <a:gd name="connsiteX38" fmla="*/ 217236 w 455802"/>
                <a:gd name="connsiteY38" fmla="*/ 517326 h 586292"/>
                <a:gd name="connsiteX39" fmla="*/ 214194 w 455802"/>
                <a:gd name="connsiteY39" fmla="*/ 494547 h 586292"/>
                <a:gd name="connsiteX40" fmla="*/ 217236 w 455802"/>
                <a:gd name="connsiteY40" fmla="*/ 471769 h 586292"/>
                <a:gd name="connsiteX41" fmla="*/ 226361 w 455802"/>
                <a:gd name="connsiteY41" fmla="*/ 455823 h 586292"/>
                <a:gd name="connsiteX42" fmla="*/ 240048 w 455802"/>
                <a:gd name="connsiteY42" fmla="*/ 445953 h 586292"/>
                <a:gd name="connsiteX43" fmla="*/ 256777 w 455802"/>
                <a:gd name="connsiteY43" fmla="*/ 442156 h 586292"/>
                <a:gd name="connsiteX44" fmla="*/ 171700 w 455802"/>
                <a:gd name="connsiteY44" fmla="*/ 442156 h 586292"/>
                <a:gd name="connsiteX45" fmla="*/ 184632 w 455802"/>
                <a:gd name="connsiteY45" fmla="*/ 443675 h 586292"/>
                <a:gd name="connsiteX46" fmla="*/ 194521 w 455802"/>
                <a:gd name="connsiteY46" fmla="*/ 447471 h 586292"/>
                <a:gd name="connsiteX47" fmla="*/ 193000 w 455802"/>
                <a:gd name="connsiteY47" fmla="*/ 451268 h 586292"/>
                <a:gd name="connsiteX48" fmla="*/ 190718 w 455802"/>
                <a:gd name="connsiteY48" fmla="*/ 455064 h 586292"/>
                <a:gd name="connsiteX49" fmla="*/ 189196 w 455802"/>
                <a:gd name="connsiteY49" fmla="*/ 458861 h 586292"/>
                <a:gd name="connsiteX50" fmla="*/ 188436 w 455802"/>
                <a:gd name="connsiteY50" fmla="*/ 459620 h 586292"/>
                <a:gd name="connsiteX51" fmla="*/ 186154 w 455802"/>
                <a:gd name="connsiteY51" fmla="*/ 458861 h 586292"/>
                <a:gd name="connsiteX52" fmla="*/ 183871 w 455802"/>
                <a:gd name="connsiteY52" fmla="*/ 457342 h 586292"/>
                <a:gd name="connsiteX53" fmla="*/ 178546 w 455802"/>
                <a:gd name="connsiteY53" fmla="*/ 456583 h 586292"/>
                <a:gd name="connsiteX54" fmla="*/ 170178 w 455802"/>
                <a:gd name="connsiteY54" fmla="*/ 456583 h 586292"/>
                <a:gd name="connsiteX55" fmla="*/ 164853 w 455802"/>
                <a:gd name="connsiteY55" fmla="*/ 458101 h 586292"/>
                <a:gd name="connsiteX56" fmla="*/ 160289 w 455802"/>
                <a:gd name="connsiteY56" fmla="*/ 461138 h 586292"/>
                <a:gd name="connsiteX57" fmla="*/ 157246 w 455802"/>
                <a:gd name="connsiteY57" fmla="*/ 465694 h 586292"/>
                <a:gd name="connsiteX58" fmla="*/ 156486 w 455802"/>
                <a:gd name="connsiteY58" fmla="*/ 470250 h 586292"/>
                <a:gd name="connsiteX59" fmla="*/ 159528 w 455802"/>
                <a:gd name="connsiteY59" fmla="*/ 479361 h 586292"/>
                <a:gd name="connsiteX60" fmla="*/ 167136 w 455802"/>
                <a:gd name="connsiteY60" fmla="*/ 485436 h 586292"/>
                <a:gd name="connsiteX61" fmla="*/ 177786 w 455802"/>
                <a:gd name="connsiteY61" fmla="*/ 489992 h 586292"/>
                <a:gd name="connsiteX62" fmla="*/ 187675 w 455802"/>
                <a:gd name="connsiteY62" fmla="*/ 496066 h 586292"/>
                <a:gd name="connsiteX63" fmla="*/ 196043 w 455802"/>
                <a:gd name="connsiteY63" fmla="*/ 505177 h 586292"/>
                <a:gd name="connsiteX64" fmla="*/ 199086 w 455802"/>
                <a:gd name="connsiteY64" fmla="*/ 518085 h 586292"/>
                <a:gd name="connsiteX65" fmla="*/ 196804 w 455802"/>
                <a:gd name="connsiteY65" fmla="*/ 528715 h 586292"/>
                <a:gd name="connsiteX66" fmla="*/ 190718 w 455802"/>
                <a:gd name="connsiteY66" fmla="*/ 537827 h 586292"/>
                <a:gd name="connsiteX67" fmla="*/ 180068 w 455802"/>
                <a:gd name="connsiteY67" fmla="*/ 544660 h 586292"/>
                <a:gd name="connsiteX68" fmla="*/ 166375 w 455802"/>
                <a:gd name="connsiteY68" fmla="*/ 546938 h 586292"/>
                <a:gd name="connsiteX69" fmla="*/ 159528 w 455802"/>
                <a:gd name="connsiteY69" fmla="*/ 546179 h 586292"/>
                <a:gd name="connsiteX70" fmla="*/ 152682 w 455802"/>
                <a:gd name="connsiteY70" fmla="*/ 545420 h 586292"/>
                <a:gd name="connsiteX71" fmla="*/ 145075 w 455802"/>
                <a:gd name="connsiteY71" fmla="*/ 543142 h 586292"/>
                <a:gd name="connsiteX72" fmla="*/ 139750 w 455802"/>
                <a:gd name="connsiteY72" fmla="*/ 539345 h 586292"/>
                <a:gd name="connsiteX73" fmla="*/ 142793 w 455802"/>
                <a:gd name="connsiteY73" fmla="*/ 527197 h 586292"/>
                <a:gd name="connsiteX74" fmla="*/ 147357 w 455802"/>
                <a:gd name="connsiteY74" fmla="*/ 529475 h 586292"/>
                <a:gd name="connsiteX75" fmla="*/ 153443 w 455802"/>
                <a:gd name="connsiteY75" fmla="*/ 531752 h 586292"/>
                <a:gd name="connsiteX76" fmla="*/ 160289 w 455802"/>
                <a:gd name="connsiteY76" fmla="*/ 533271 h 586292"/>
                <a:gd name="connsiteX77" fmla="*/ 166375 w 455802"/>
                <a:gd name="connsiteY77" fmla="*/ 533271 h 586292"/>
                <a:gd name="connsiteX78" fmla="*/ 179307 w 455802"/>
                <a:gd name="connsiteY78" fmla="*/ 529475 h 586292"/>
                <a:gd name="connsiteX79" fmla="*/ 183871 w 455802"/>
                <a:gd name="connsiteY79" fmla="*/ 518085 h 586292"/>
                <a:gd name="connsiteX80" fmla="*/ 180068 w 455802"/>
                <a:gd name="connsiteY80" fmla="*/ 509733 h 586292"/>
                <a:gd name="connsiteX81" fmla="*/ 172461 w 455802"/>
                <a:gd name="connsiteY81" fmla="*/ 503659 h 586292"/>
                <a:gd name="connsiteX82" fmla="*/ 161811 w 455802"/>
                <a:gd name="connsiteY82" fmla="*/ 498344 h 586292"/>
                <a:gd name="connsiteX83" fmla="*/ 151921 w 455802"/>
                <a:gd name="connsiteY83" fmla="*/ 492269 h 586292"/>
                <a:gd name="connsiteX84" fmla="*/ 143553 w 455802"/>
                <a:gd name="connsiteY84" fmla="*/ 483158 h 586292"/>
                <a:gd name="connsiteX85" fmla="*/ 140510 w 455802"/>
                <a:gd name="connsiteY85" fmla="*/ 471009 h 586292"/>
                <a:gd name="connsiteX86" fmla="*/ 142793 w 455802"/>
                <a:gd name="connsiteY86" fmla="*/ 458861 h 586292"/>
                <a:gd name="connsiteX87" fmla="*/ 149639 w 455802"/>
                <a:gd name="connsiteY87" fmla="*/ 449749 h 586292"/>
                <a:gd name="connsiteX88" fmla="*/ 159528 w 455802"/>
                <a:gd name="connsiteY88" fmla="*/ 444434 h 586292"/>
                <a:gd name="connsiteX89" fmla="*/ 171700 w 455802"/>
                <a:gd name="connsiteY89" fmla="*/ 442156 h 586292"/>
                <a:gd name="connsiteX90" fmla="*/ 99531 w 455802"/>
                <a:gd name="connsiteY90" fmla="*/ 442156 h 586292"/>
                <a:gd name="connsiteX91" fmla="*/ 116235 w 455802"/>
                <a:gd name="connsiteY91" fmla="*/ 442156 h 586292"/>
                <a:gd name="connsiteX92" fmla="*/ 116235 w 455802"/>
                <a:gd name="connsiteY92" fmla="*/ 521882 h 586292"/>
                <a:gd name="connsiteX93" fmla="*/ 113957 w 455802"/>
                <a:gd name="connsiteY93" fmla="*/ 534030 h 586292"/>
                <a:gd name="connsiteX94" fmla="*/ 107124 w 455802"/>
                <a:gd name="connsiteY94" fmla="*/ 541623 h 586292"/>
                <a:gd name="connsiteX95" fmla="*/ 96494 w 455802"/>
                <a:gd name="connsiteY95" fmla="*/ 545420 h 586292"/>
                <a:gd name="connsiteX96" fmla="*/ 85105 w 455802"/>
                <a:gd name="connsiteY96" fmla="*/ 546938 h 586292"/>
                <a:gd name="connsiteX97" fmla="*/ 77512 w 455802"/>
                <a:gd name="connsiteY97" fmla="*/ 546179 h 586292"/>
                <a:gd name="connsiteX98" fmla="*/ 69160 w 455802"/>
                <a:gd name="connsiteY98" fmla="*/ 544660 h 586292"/>
                <a:gd name="connsiteX99" fmla="*/ 60808 w 455802"/>
                <a:gd name="connsiteY99" fmla="*/ 541623 h 586292"/>
                <a:gd name="connsiteX100" fmla="*/ 53975 w 455802"/>
                <a:gd name="connsiteY100" fmla="*/ 537827 h 586292"/>
                <a:gd name="connsiteX101" fmla="*/ 60808 w 455802"/>
                <a:gd name="connsiteY101" fmla="*/ 526437 h 586292"/>
                <a:gd name="connsiteX102" fmla="*/ 65364 w 455802"/>
                <a:gd name="connsiteY102" fmla="*/ 528715 h 586292"/>
                <a:gd name="connsiteX103" fmla="*/ 70679 w 455802"/>
                <a:gd name="connsiteY103" fmla="*/ 530234 h 586292"/>
                <a:gd name="connsiteX104" fmla="*/ 76753 w 455802"/>
                <a:gd name="connsiteY104" fmla="*/ 531752 h 586292"/>
                <a:gd name="connsiteX105" fmla="*/ 83586 w 455802"/>
                <a:gd name="connsiteY105" fmla="*/ 532512 h 586292"/>
                <a:gd name="connsiteX106" fmla="*/ 94975 w 455802"/>
                <a:gd name="connsiteY106" fmla="*/ 529475 h 586292"/>
                <a:gd name="connsiteX107" fmla="*/ 99531 w 455802"/>
                <a:gd name="connsiteY107" fmla="*/ 520363 h 586292"/>
                <a:gd name="connsiteX108" fmla="*/ 19751 w 455802"/>
                <a:gd name="connsiteY108" fmla="*/ 414880 h 586292"/>
                <a:gd name="connsiteX109" fmla="*/ 19751 w 455802"/>
                <a:gd name="connsiteY109" fmla="*/ 561263 h 586292"/>
                <a:gd name="connsiteX110" fmla="*/ 22790 w 455802"/>
                <a:gd name="connsiteY110" fmla="*/ 565814 h 586292"/>
                <a:gd name="connsiteX111" fmla="*/ 25069 w 455802"/>
                <a:gd name="connsiteY111" fmla="*/ 566572 h 586292"/>
                <a:gd name="connsiteX112" fmla="*/ 430733 w 455802"/>
                <a:gd name="connsiteY112" fmla="*/ 566572 h 586292"/>
                <a:gd name="connsiteX113" fmla="*/ 432252 w 455802"/>
                <a:gd name="connsiteY113" fmla="*/ 565814 h 586292"/>
                <a:gd name="connsiteX114" fmla="*/ 435291 w 455802"/>
                <a:gd name="connsiteY114" fmla="*/ 561263 h 586292"/>
                <a:gd name="connsiteX115" fmla="*/ 435291 w 455802"/>
                <a:gd name="connsiteY115" fmla="*/ 414880 h 586292"/>
                <a:gd name="connsiteX116" fmla="*/ 222601 w 455802"/>
                <a:gd name="connsiteY116" fmla="*/ 252573 h 586292"/>
                <a:gd name="connsiteX117" fmla="*/ 232470 w 455802"/>
                <a:gd name="connsiteY117" fmla="*/ 263190 h 586292"/>
                <a:gd name="connsiteX118" fmla="*/ 232470 w 455802"/>
                <a:gd name="connsiteY118" fmla="*/ 293522 h 586292"/>
                <a:gd name="connsiteX119" fmla="*/ 222601 w 455802"/>
                <a:gd name="connsiteY119" fmla="*/ 303380 h 586292"/>
                <a:gd name="connsiteX120" fmla="*/ 212732 w 455802"/>
                <a:gd name="connsiteY120" fmla="*/ 293522 h 586292"/>
                <a:gd name="connsiteX121" fmla="*/ 212732 w 455802"/>
                <a:gd name="connsiteY121" fmla="*/ 263190 h 586292"/>
                <a:gd name="connsiteX122" fmla="*/ 222601 w 455802"/>
                <a:gd name="connsiteY122" fmla="*/ 252573 h 586292"/>
                <a:gd name="connsiteX123" fmla="*/ 222601 w 455802"/>
                <a:gd name="connsiteY123" fmla="*/ 182028 h 586292"/>
                <a:gd name="connsiteX124" fmla="*/ 237831 w 455802"/>
                <a:gd name="connsiteY124" fmla="*/ 197197 h 586292"/>
                <a:gd name="connsiteX125" fmla="*/ 222601 w 455802"/>
                <a:gd name="connsiteY125" fmla="*/ 212366 h 586292"/>
                <a:gd name="connsiteX126" fmla="*/ 207371 w 455802"/>
                <a:gd name="connsiteY126" fmla="*/ 197197 h 586292"/>
                <a:gd name="connsiteX127" fmla="*/ 222601 w 455802"/>
                <a:gd name="connsiteY127" fmla="*/ 182028 h 586292"/>
                <a:gd name="connsiteX128" fmla="*/ 151925 w 455802"/>
                <a:gd name="connsiteY128" fmla="*/ 131221 h 586292"/>
                <a:gd name="connsiteX129" fmla="*/ 161803 w 455802"/>
                <a:gd name="connsiteY129" fmla="*/ 141839 h 586292"/>
                <a:gd name="connsiteX130" fmla="*/ 151925 w 455802"/>
                <a:gd name="connsiteY130" fmla="*/ 151698 h 586292"/>
                <a:gd name="connsiteX131" fmla="*/ 141287 w 455802"/>
                <a:gd name="connsiteY131" fmla="*/ 161557 h 586292"/>
                <a:gd name="connsiteX132" fmla="*/ 141287 w 455802"/>
                <a:gd name="connsiteY132" fmla="*/ 202512 h 586292"/>
                <a:gd name="connsiteX133" fmla="*/ 127609 w 455802"/>
                <a:gd name="connsiteY133" fmla="*/ 232848 h 586292"/>
                <a:gd name="connsiteX134" fmla="*/ 141287 w 455802"/>
                <a:gd name="connsiteY134" fmla="*/ 263186 h 586292"/>
                <a:gd name="connsiteX135" fmla="*/ 141287 w 455802"/>
                <a:gd name="connsiteY135" fmla="*/ 303382 h 586292"/>
                <a:gd name="connsiteX136" fmla="*/ 151925 w 455802"/>
                <a:gd name="connsiteY136" fmla="*/ 313241 h 586292"/>
                <a:gd name="connsiteX137" fmla="*/ 161803 w 455802"/>
                <a:gd name="connsiteY137" fmla="*/ 323859 h 586292"/>
                <a:gd name="connsiteX138" fmla="*/ 151925 w 455802"/>
                <a:gd name="connsiteY138" fmla="*/ 333718 h 586292"/>
                <a:gd name="connsiteX139" fmla="*/ 121530 w 455802"/>
                <a:gd name="connsiteY139" fmla="*/ 303382 h 586292"/>
                <a:gd name="connsiteX140" fmla="*/ 121530 w 455802"/>
                <a:gd name="connsiteY140" fmla="*/ 263186 h 586292"/>
                <a:gd name="connsiteX141" fmla="*/ 101014 w 455802"/>
                <a:gd name="connsiteY141" fmla="*/ 242708 h 586292"/>
                <a:gd name="connsiteX142" fmla="*/ 91136 w 455802"/>
                <a:gd name="connsiteY142" fmla="*/ 232848 h 586292"/>
                <a:gd name="connsiteX143" fmla="*/ 101014 w 455802"/>
                <a:gd name="connsiteY143" fmla="*/ 222231 h 586292"/>
                <a:gd name="connsiteX144" fmla="*/ 121530 w 455802"/>
                <a:gd name="connsiteY144" fmla="*/ 202512 h 586292"/>
                <a:gd name="connsiteX145" fmla="*/ 121530 w 455802"/>
                <a:gd name="connsiteY145" fmla="*/ 161557 h 586292"/>
                <a:gd name="connsiteX146" fmla="*/ 151925 w 455802"/>
                <a:gd name="connsiteY146" fmla="*/ 131221 h 586292"/>
                <a:gd name="connsiteX147" fmla="*/ 334255 w 455802"/>
                <a:gd name="connsiteY147" fmla="*/ 36406 h 586292"/>
                <a:gd name="connsiteX148" fmla="*/ 334255 w 455802"/>
                <a:gd name="connsiteY148" fmla="*/ 121354 h 586292"/>
                <a:gd name="connsiteX149" fmla="*/ 419338 w 455802"/>
                <a:gd name="connsiteY149" fmla="*/ 121354 h 586292"/>
                <a:gd name="connsiteX150" fmla="*/ 25069 w 455802"/>
                <a:gd name="connsiteY150" fmla="*/ 20478 h 586292"/>
                <a:gd name="connsiteX151" fmla="*/ 19751 w 455802"/>
                <a:gd name="connsiteY151" fmla="*/ 29580 h 586292"/>
                <a:gd name="connsiteX152" fmla="*/ 19751 w 455802"/>
                <a:gd name="connsiteY152" fmla="*/ 394401 h 586292"/>
                <a:gd name="connsiteX153" fmla="*/ 435291 w 455802"/>
                <a:gd name="connsiteY153" fmla="*/ 394401 h 586292"/>
                <a:gd name="connsiteX154" fmla="*/ 435291 w 455802"/>
                <a:gd name="connsiteY154" fmla="*/ 141074 h 586292"/>
                <a:gd name="connsiteX155" fmla="*/ 431493 w 455802"/>
                <a:gd name="connsiteY155" fmla="*/ 141832 h 586292"/>
                <a:gd name="connsiteX156" fmla="*/ 316023 w 455802"/>
                <a:gd name="connsiteY156" fmla="*/ 141832 h 586292"/>
                <a:gd name="connsiteX157" fmla="*/ 323620 w 455802"/>
                <a:gd name="connsiteY157" fmla="*/ 161552 h 586292"/>
                <a:gd name="connsiteX158" fmla="*/ 323620 w 455802"/>
                <a:gd name="connsiteY158" fmla="*/ 202509 h 586292"/>
                <a:gd name="connsiteX159" fmla="*/ 344131 w 455802"/>
                <a:gd name="connsiteY159" fmla="*/ 222229 h 586292"/>
                <a:gd name="connsiteX160" fmla="*/ 354006 w 455802"/>
                <a:gd name="connsiteY160" fmla="*/ 232848 h 586292"/>
                <a:gd name="connsiteX161" fmla="*/ 344131 w 455802"/>
                <a:gd name="connsiteY161" fmla="*/ 242708 h 586292"/>
                <a:gd name="connsiteX162" fmla="*/ 323620 w 455802"/>
                <a:gd name="connsiteY162" fmla="*/ 263187 h 586292"/>
                <a:gd name="connsiteX163" fmla="*/ 323620 w 455802"/>
                <a:gd name="connsiteY163" fmla="*/ 303385 h 586292"/>
                <a:gd name="connsiteX164" fmla="*/ 293233 w 455802"/>
                <a:gd name="connsiteY164" fmla="*/ 333724 h 586292"/>
                <a:gd name="connsiteX165" fmla="*/ 283357 w 455802"/>
                <a:gd name="connsiteY165" fmla="*/ 323864 h 586292"/>
                <a:gd name="connsiteX166" fmla="*/ 293233 w 455802"/>
                <a:gd name="connsiteY166" fmla="*/ 313246 h 586292"/>
                <a:gd name="connsiteX167" fmla="*/ 303868 w 455802"/>
                <a:gd name="connsiteY167" fmla="*/ 303385 h 586292"/>
                <a:gd name="connsiteX168" fmla="*/ 303868 w 455802"/>
                <a:gd name="connsiteY168" fmla="*/ 263187 h 586292"/>
                <a:gd name="connsiteX169" fmla="*/ 317542 w 455802"/>
                <a:gd name="connsiteY169" fmla="*/ 232848 h 586292"/>
                <a:gd name="connsiteX170" fmla="*/ 303868 w 455802"/>
                <a:gd name="connsiteY170" fmla="*/ 202509 h 586292"/>
                <a:gd name="connsiteX171" fmla="*/ 303868 w 455802"/>
                <a:gd name="connsiteY171" fmla="*/ 161552 h 586292"/>
                <a:gd name="connsiteX172" fmla="*/ 293233 w 455802"/>
                <a:gd name="connsiteY172" fmla="*/ 151692 h 586292"/>
                <a:gd name="connsiteX173" fmla="*/ 283357 w 455802"/>
                <a:gd name="connsiteY173" fmla="*/ 141832 h 586292"/>
                <a:gd name="connsiteX174" fmla="*/ 293233 w 455802"/>
                <a:gd name="connsiteY174" fmla="*/ 131214 h 586292"/>
                <a:gd name="connsiteX175" fmla="*/ 313744 w 455802"/>
                <a:gd name="connsiteY175" fmla="*/ 139557 h 586292"/>
                <a:gd name="connsiteX176" fmla="*/ 313744 w 455802"/>
                <a:gd name="connsiteY176" fmla="*/ 24271 h 586292"/>
                <a:gd name="connsiteX177" fmla="*/ 314504 w 455802"/>
                <a:gd name="connsiteY177" fmla="*/ 20478 h 586292"/>
                <a:gd name="connsiteX178" fmla="*/ 25069 w 455802"/>
                <a:gd name="connsiteY178" fmla="*/ 0 h 586292"/>
                <a:gd name="connsiteX179" fmla="*/ 318302 w 455802"/>
                <a:gd name="connsiteY179" fmla="*/ 0 h 586292"/>
                <a:gd name="connsiteX180" fmla="*/ 331976 w 455802"/>
                <a:gd name="connsiteY180" fmla="*/ 5309 h 586292"/>
                <a:gd name="connsiteX181" fmla="*/ 339573 w 455802"/>
                <a:gd name="connsiteY181" fmla="*/ 13652 h 586292"/>
                <a:gd name="connsiteX182" fmla="*/ 436051 w 455802"/>
                <a:gd name="connsiteY182" fmla="*/ 109218 h 586292"/>
                <a:gd name="connsiteX183" fmla="*/ 449725 w 455802"/>
                <a:gd name="connsiteY183" fmla="*/ 122871 h 586292"/>
                <a:gd name="connsiteX184" fmla="*/ 455802 w 455802"/>
                <a:gd name="connsiteY184" fmla="*/ 141074 h 586292"/>
                <a:gd name="connsiteX185" fmla="*/ 455802 w 455802"/>
                <a:gd name="connsiteY185" fmla="*/ 394401 h 586292"/>
                <a:gd name="connsiteX186" fmla="*/ 455802 w 455802"/>
                <a:gd name="connsiteY186" fmla="*/ 561263 h 586292"/>
                <a:gd name="connsiteX187" fmla="*/ 455802 w 455802"/>
                <a:gd name="connsiteY187" fmla="*/ 566572 h 586292"/>
                <a:gd name="connsiteX188" fmla="*/ 436810 w 455802"/>
                <a:gd name="connsiteY188" fmla="*/ 585534 h 586292"/>
                <a:gd name="connsiteX189" fmla="*/ 435291 w 455802"/>
                <a:gd name="connsiteY189" fmla="*/ 586292 h 586292"/>
                <a:gd name="connsiteX190" fmla="*/ 430733 w 455802"/>
                <a:gd name="connsiteY190" fmla="*/ 586292 h 586292"/>
                <a:gd name="connsiteX191" fmla="*/ 25069 w 455802"/>
                <a:gd name="connsiteY191" fmla="*/ 586292 h 586292"/>
                <a:gd name="connsiteX192" fmla="*/ 19751 w 455802"/>
                <a:gd name="connsiteY192" fmla="*/ 586292 h 586292"/>
                <a:gd name="connsiteX193" fmla="*/ 18232 w 455802"/>
                <a:gd name="connsiteY193" fmla="*/ 585534 h 586292"/>
                <a:gd name="connsiteX194" fmla="*/ 0 w 455802"/>
                <a:gd name="connsiteY194" fmla="*/ 566572 h 586292"/>
                <a:gd name="connsiteX195" fmla="*/ 0 w 455802"/>
                <a:gd name="connsiteY195" fmla="*/ 561263 h 586292"/>
                <a:gd name="connsiteX196" fmla="*/ 0 w 455802"/>
                <a:gd name="connsiteY196" fmla="*/ 394401 h 586292"/>
                <a:gd name="connsiteX197" fmla="*/ 0 w 455802"/>
                <a:gd name="connsiteY197" fmla="*/ 29580 h 586292"/>
                <a:gd name="connsiteX198" fmla="*/ 25069 w 455802"/>
                <a:gd name="connsiteY198" fmla="*/ 0 h 58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455802" h="586292">
                  <a:moveTo>
                    <a:pt x="257538" y="456583"/>
                  </a:moveTo>
                  <a:cubicBezTo>
                    <a:pt x="253736" y="456583"/>
                    <a:pt x="250694" y="456583"/>
                    <a:pt x="247652" y="458101"/>
                  </a:cubicBezTo>
                  <a:cubicBezTo>
                    <a:pt x="244611" y="459620"/>
                    <a:pt x="241569" y="461898"/>
                    <a:pt x="239288" y="464935"/>
                  </a:cubicBezTo>
                  <a:cubicBezTo>
                    <a:pt x="237007" y="467972"/>
                    <a:pt x="234725" y="471769"/>
                    <a:pt x="233205" y="476324"/>
                  </a:cubicBezTo>
                  <a:cubicBezTo>
                    <a:pt x="231684" y="481639"/>
                    <a:pt x="231684" y="487714"/>
                    <a:pt x="230923" y="494547"/>
                  </a:cubicBezTo>
                  <a:cubicBezTo>
                    <a:pt x="231684" y="501381"/>
                    <a:pt x="231684" y="507455"/>
                    <a:pt x="233205" y="512770"/>
                  </a:cubicBezTo>
                  <a:cubicBezTo>
                    <a:pt x="234725" y="517326"/>
                    <a:pt x="236246" y="521122"/>
                    <a:pt x="239288" y="524160"/>
                  </a:cubicBezTo>
                  <a:cubicBezTo>
                    <a:pt x="241569" y="527197"/>
                    <a:pt x="243850" y="529475"/>
                    <a:pt x="246892" y="530993"/>
                  </a:cubicBezTo>
                  <a:cubicBezTo>
                    <a:pt x="249934" y="532512"/>
                    <a:pt x="252975" y="533271"/>
                    <a:pt x="256777" y="533271"/>
                  </a:cubicBezTo>
                  <a:cubicBezTo>
                    <a:pt x="259819" y="533271"/>
                    <a:pt x="262861" y="532512"/>
                    <a:pt x="265902" y="530993"/>
                  </a:cubicBezTo>
                  <a:cubicBezTo>
                    <a:pt x="269704" y="530234"/>
                    <a:pt x="271985" y="527956"/>
                    <a:pt x="274267" y="524919"/>
                  </a:cubicBezTo>
                  <a:cubicBezTo>
                    <a:pt x="277308" y="521882"/>
                    <a:pt x="278829" y="517326"/>
                    <a:pt x="280350" y="512770"/>
                  </a:cubicBezTo>
                  <a:cubicBezTo>
                    <a:pt x="281871" y="507455"/>
                    <a:pt x="282631" y="502140"/>
                    <a:pt x="282631" y="494547"/>
                  </a:cubicBezTo>
                  <a:cubicBezTo>
                    <a:pt x="282631" y="487714"/>
                    <a:pt x="281871" y="481639"/>
                    <a:pt x="280350" y="477084"/>
                  </a:cubicBezTo>
                  <a:cubicBezTo>
                    <a:pt x="278829" y="472528"/>
                    <a:pt x="277308" y="467972"/>
                    <a:pt x="275027" y="464935"/>
                  </a:cubicBezTo>
                  <a:cubicBezTo>
                    <a:pt x="272746" y="461898"/>
                    <a:pt x="269704" y="459620"/>
                    <a:pt x="266663" y="458101"/>
                  </a:cubicBezTo>
                  <a:cubicBezTo>
                    <a:pt x="263621" y="456583"/>
                    <a:pt x="260579" y="456583"/>
                    <a:pt x="257538" y="456583"/>
                  </a:cubicBezTo>
                  <a:close/>
                  <a:moveTo>
                    <a:pt x="322875" y="444471"/>
                  </a:moveTo>
                  <a:lnTo>
                    <a:pt x="339566" y="444471"/>
                  </a:lnTo>
                  <a:lnTo>
                    <a:pt x="379776" y="514236"/>
                  </a:lnTo>
                  <a:lnTo>
                    <a:pt x="379776" y="444471"/>
                  </a:lnTo>
                  <a:lnTo>
                    <a:pt x="396466" y="444471"/>
                  </a:lnTo>
                  <a:lnTo>
                    <a:pt x="396466" y="546085"/>
                  </a:lnTo>
                  <a:lnTo>
                    <a:pt x="379776" y="546085"/>
                  </a:lnTo>
                  <a:lnTo>
                    <a:pt x="339566" y="475562"/>
                  </a:lnTo>
                  <a:lnTo>
                    <a:pt x="339566" y="546085"/>
                  </a:lnTo>
                  <a:lnTo>
                    <a:pt x="322875" y="546085"/>
                  </a:lnTo>
                  <a:close/>
                  <a:moveTo>
                    <a:pt x="256777" y="442156"/>
                  </a:moveTo>
                  <a:cubicBezTo>
                    <a:pt x="262861" y="442156"/>
                    <a:pt x="268944" y="443675"/>
                    <a:pt x="273506" y="445953"/>
                  </a:cubicBezTo>
                  <a:cubicBezTo>
                    <a:pt x="278829" y="448231"/>
                    <a:pt x="283392" y="451268"/>
                    <a:pt x="287194" y="455823"/>
                  </a:cubicBezTo>
                  <a:cubicBezTo>
                    <a:pt x="290996" y="460379"/>
                    <a:pt x="294037" y="465694"/>
                    <a:pt x="296319" y="471769"/>
                  </a:cubicBezTo>
                  <a:cubicBezTo>
                    <a:pt x="298600" y="478602"/>
                    <a:pt x="299360" y="486195"/>
                    <a:pt x="299360" y="494547"/>
                  </a:cubicBezTo>
                  <a:cubicBezTo>
                    <a:pt x="299360" y="502899"/>
                    <a:pt x="298600" y="510492"/>
                    <a:pt x="296319" y="517326"/>
                  </a:cubicBezTo>
                  <a:cubicBezTo>
                    <a:pt x="294037" y="524160"/>
                    <a:pt x="290996" y="529475"/>
                    <a:pt x="287194" y="534030"/>
                  </a:cubicBezTo>
                  <a:cubicBezTo>
                    <a:pt x="283392" y="537827"/>
                    <a:pt x="278829" y="541623"/>
                    <a:pt x="273506" y="543901"/>
                  </a:cubicBezTo>
                  <a:cubicBezTo>
                    <a:pt x="268944" y="545420"/>
                    <a:pt x="262861" y="546938"/>
                    <a:pt x="256777" y="546938"/>
                  </a:cubicBezTo>
                  <a:cubicBezTo>
                    <a:pt x="250694" y="546938"/>
                    <a:pt x="245371" y="545420"/>
                    <a:pt x="240048" y="543901"/>
                  </a:cubicBezTo>
                  <a:cubicBezTo>
                    <a:pt x="234725" y="541623"/>
                    <a:pt x="230163" y="537827"/>
                    <a:pt x="226361" y="534030"/>
                  </a:cubicBezTo>
                  <a:cubicBezTo>
                    <a:pt x="222559" y="529475"/>
                    <a:pt x="219517" y="524160"/>
                    <a:pt x="217236" y="517326"/>
                  </a:cubicBezTo>
                  <a:cubicBezTo>
                    <a:pt x="215715" y="510492"/>
                    <a:pt x="214194" y="502899"/>
                    <a:pt x="214194" y="494547"/>
                  </a:cubicBezTo>
                  <a:cubicBezTo>
                    <a:pt x="214194" y="486195"/>
                    <a:pt x="215715" y="478602"/>
                    <a:pt x="217236" y="471769"/>
                  </a:cubicBezTo>
                  <a:cubicBezTo>
                    <a:pt x="219517" y="465694"/>
                    <a:pt x="222559" y="460379"/>
                    <a:pt x="226361" y="455823"/>
                  </a:cubicBezTo>
                  <a:cubicBezTo>
                    <a:pt x="230163" y="451268"/>
                    <a:pt x="234725" y="448231"/>
                    <a:pt x="240048" y="445953"/>
                  </a:cubicBezTo>
                  <a:cubicBezTo>
                    <a:pt x="245371" y="443675"/>
                    <a:pt x="250694" y="442156"/>
                    <a:pt x="256777" y="442156"/>
                  </a:cubicBezTo>
                  <a:close/>
                  <a:moveTo>
                    <a:pt x="171700" y="442156"/>
                  </a:moveTo>
                  <a:cubicBezTo>
                    <a:pt x="175503" y="442156"/>
                    <a:pt x="180068" y="442916"/>
                    <a:pt x="184632" y="443675"/>
                  </a:cubicBezTo>
                  <a:cubicBezTo>
                    <a:pt x="188436" y="444434"/>
                    <a:pt x="192239" y="445953"/>
                    <a:pt x="194521" y="447471"/>
                  </a:cubicBezTo>
                  <a:cubicBezTo>
                    <a:pt x="194521" y="448990"/>
                    <a:pt x="193761" y="449749"/>
                    <a:pt x="193000" y="451268"/>
                  </a:cubicBezTo>
                  <a:cubicBezTo>
                    <a:pt x="192239" y="452786"/>
                    <a:pt x="191479" y="454305"/>
                    <a:pt x="190718" y="455064"/>
                  </a:cubicBezTo>
                  <a:cubicBezTo>
                    <a:pt x="189957" y="456583"/>
                    <a:pt x="189957" y="458101"/>
                    <a:pt x="189196" y="458861"/>
                  </a:cubicBezTo>
                  <a:cubicBezTo>
                    <a:pt x="188436" y="459620"/>
                    <a:pt x="188436" y="459620"/>
                    <a:pt x="188436" y="459620"/>
                  </a:cubicBezTo>
                  <a:cubicBezTo>
                    <a:pt x="187675" y="459620"/>
                    <a:pt x="186914" y="459620"/>
                    <a:pt x="186154" y="458861"/>
                  </a:cubicBezTo>
                  <a:cubicBezTo>
                    <a:pt x="186154" y="458101"/>
                    <a:pt x="184632" y="458101"/>
                    <a:pt x="183871" y="457342"/>
                  </a:cubicBezTo>
                  <a:cubicBezTo>
                    <a:pt x="182350" y="457342"/>
                    <a:pt x="180829" y="456583"/>
                    <a:pt x="178546" y="456583"/>
                  </a:cubicBezTo>
                  <a:cubicBezTo>
                    <a:pt x="176264" y="456583"/>
                    <a:pt x="173221" y="456583"/>
                    <a:pt x="170178" y="456583"/>
                  </a:cubicBezTo>
                  <a:cubicBezTo>
                    <a:pt x="168657" y="456583"/>
                    <a:pt x="166375" y="457342"/>
                    <a:pt x="164853" y="458101"/>
                  </a:cubicBezTo>
                  <a:cubicBezTo>
                    <a:pt x="163332" y="458861"/>
                    <a:pt x="161811" y="460379"/>
                    <a:pt x="160289" y="461138"/>
                  </a:cubicBezTo>
                  <a:cubicBezTo>
                    <a:pt x="159528" y="462657"/>
                    <a:pt x="158007" y="464176"/>
                    <a:pt x="157246" y="465694"/>
                  </a:cubicBezTo>
                  <a:cubicBezTo>
                    <a:pt x="156486" y="467213"/>
                    <a:pt x="156486" y="468731"/>
                    <a:pt x="156486" y="470250"/>
                  </a:cubicBezTo>
                  <a:cubicBezTo>
                    <a:pt x="156486" y="474046"/>
                    <a:pt x="157246" y="477084"/>
                    <a:pt x="159528" y="479361"/>
                  </a:cubicBezTo>
                  <a:cubicBezTo>
                    <a:pt x="161811" y="481639"/>
                    <a:pt x="164093" y="483917"/>
                    <a:pt x="167136" y="485436"/>
                  </a:cubicBezTo>
                  <a:cubicBezTo>
                    <a:pt x="170178" y="486954"/>
                    <a:pt x="173982" y="488473"/>
                    <a:pt x="177786" y="489992"/>
                  </a:cubicBezTo>
                  <a:cubicBezTo>
                    <a:pt x="181589" y="492269"/>
                    <a:pt x="184632" y="493788"/>
                    <a:pt x="187675" y="496066"/>
                  </a:cubicBezTo>
                  <a:cubicBezTo>
                    <a:pt x="191479" y="498344"/>
                    <a:pt x="193761" y="501381"/>
                    <a:pt x="196043" y="505177"/>
                  </a:cubicBezTo>
                  <a:cubicBezTo>
                    <a:pt x="198325" y="508214"/>
                    <a:pt x="199086" y="512770"/>
                    <a:pt x="199086" y="518085"/>
                  </a:cubicBezTo>
                  <a:cubicBezTo>
                    <a:pt x="199086" y="521882"/>
                    <a:pt x="198325" y="525678"/>
                    <a:pt x="196804" y="528715"/>
                  </a:cubicBezTo>
                  <a:cubicBezTo>
                    <a:pt x="195282" y="532512"/>
                    <a:pt x="193000" y="535549"/>
                    <a:pt x="190718" y="537827"/>
                  </a:cubicBezTo>
                  <a:cubicBezTo>
                    <a:pt x="187675" y="540864"/>
                    <a:pt x="183871" y="543142"/>
                    <a:pt x="180068" y="544660"/>
                  </a:cubicBezTo>
                  <a:cubicBezTo>
                    <a:pt x="176264" y="546179"/>
                    <a:pt x="171700" y="546938"/>
                    <a:pt x="166375" y="546938"/>
                  </a:cubicBezTo>
                  <a:cubicBezTo>
                    <a:pt x="164093" y="546938"/>
                    <a:pt x="161811" y="546938"/>
                    <a:pt x="159528" y="546179"/>
                  </a:cubicBezTo>
                  <a:cubicBezTo>
                    <a:pt x="157246" y="546179"/>
                    <a:pt x="154964" y="545420"/>
                    <a:pt x="152682" y="545420"/>
                  </a:cubicBezTo>
                  <a:cubicBezTo>
                    <a:pt x="149639" y="544660"/>
                    <a:pt x="147357" y="543901"/>
                    <a:pt x="145075" y="543142"/>
                  </a:cubicBezTo>
                  <a:cubicBezTo>
                    <a:pt x="143553" y="541623"/>
                    <a:pt x="141271" y="540864"/>
                    <a:pt x="139750" y="539345"/>
                  </a:cubicBezTo>
                  <a:lnTo>
                    <a:pt x="142793" y="527197"/>
                  </a:lnTo>
                  <a:cubicBezTo>
                    <a:pt x="144314" y="527956"/>
                    <a:pt x="145835" y="528715"/>
                    <a:pt x="147357" y="529475"/>
                  </a:cubicBezTo>
                  <a:cubicBezTo>
                    <a:pt x="149639" y="530234"/>
                    <a:pt x="151921" y="530993"/>
                    <a:pt x="153443" y="531752"/>
                  </a:cubicBezTo>
                  <a:cubicBezTo>
                    <a:pt x="155725" y="532512"/>
                    <a:pt x="158007" y="532512"/>
                    <a:pt x="160289" y="533271"/>
                  </a:cubicBezTo>
                  <a:cubicBezTo>
                    <a:pt x="162571" y="533271"/>
                    <a:pt x="164093" y="533271"/>
                    <a:pt x="166375" y="533271"/>
                  </a:cubicBezTo>
                  <a:cubicBezTo>
                    <a:pt x="171700" y="533271"/>
                    <a:pt x="176264" y="532512"/>
                    <a:pt x="179307" y="529475"/>
                  </a:cubicBezTo>
                  <a:cubicBezTo>
                    <a:pt x="182350" y="527197"/>
                    <a:pt x="183871" y="523400"/>
                    <a:pt x="183871" y="518085"/>
                  </a:cubicBezTo>
                  <a:cubicBezTo>
                    <a:pt x="183871" y="515048"/>
                    <a:pt x="182350" y="512011"/>
                    <a:pt x="180068" y="509733"/>
                  </a:cubicBezTo>
                  <a:cubicBezTo>
                    <a:pt x="178546" y="507455"/>
                    <a:pt x="175503" y="505937"/>
                    <a:pt x="172461" y="503659"/>
                  </a:cubicBezTo>
                  <a:cubicBezTo>
                    <a:pt x="169418" y="502140"/>
                    <a:pt x="165614" y="500622"/>
                    <a:pt x="161811" y="498344"/>
                  </a:cubicBezTo>
                  <a:cubicBezTo>
                    <a:pt x="158768" y="496825"/>
                    <a:pt x="154964" y="494547"/>
                    <a:pt x="151921" y="492269"/>
                  </a:cubicBezTo>
                  <a:cubicBezTo>
                    <a:pt x="148878" y="489992"/>
                    <a:pt x="145835" y="486954"/>
                    <a:pt x="143553" y="483158"/>
                  </a:cubicBezTo>
                  <a:cubicBezTo>
                    <a:pt x="141271" y="480121"/>
                    <a:pt x="140510" y="476324"/>
                    <a:pt x="140510" y="471009"/>
                  </a:cubicBezTo>
                  <a:cubicBezTo>
                    <a:pt x="140510" y="466454"/>
                    <a:pt x="141271" y="462657"/>
                    <a:pt x="142793" y="458861"/>
                  </a:cubicBezTo>
                  <a:cubicBezTo>
                    <a:pt x="144314" y="455823"/>
                    <a:pt x="146596" y="452786"/>
                    <a:pt x="149639" y="449749"/>
                  </a:cubicBezTo>
                  <a:cubicBezTo>
                    <a:pt x="152682" y="447471"/>
                    <a:pt x="155725" y="445953"/>
                    <a:pt x="159528" y="444434"/>
                  </a:cubicBezTo>
                  <a:cubicBezTo>
                    <a:pt x="163332" y="442916"/>
                    <a:pt x="167136" y="442156"/>
                    <a:pt x="171700" y="442156"/>
                  </a:cubicBezTo>
                  <a:close/>
                  <a:moveTo>
                    <a:pt x="99531" y="442156"/>
                  </a:moveTo>
                  <a:lnTo>
                    <a:pt x="116235" y="442156"/>
                  </a:lnTo>
                  <a:lnTo>
                    <a:pt x="116235" y="521882"/>
                  </a:lnTo>
                  <a:cubicBezTo>
                    <a:pt x="116235" y="526437"/>
                    <a:pt x="115475" y="530234"/>
                    <a:pt x="113957" y="534030"/>
                  </a:cubicBezTo>
                  <a:cubicBezTo>
                    <a:pt x="112438" y="537067"/>
                    <a:pt x="109401" y="539345"/>
                    <a:pt x="107124" y="541623"/>
                  </a:cubicBezTo>
                  <a:cubicBezTo>
                    <a:pt x="104086" y="543901"/>
                    <a:pt x="100290" y="544660"/>
                    <a:pt x="96494" y="545420"/>
                  </a:cubicBezTo>
                  <a:cubicBezTo>
                    <a:pt x="92697" y="546179"/>
                    <a:pt x="88901" y="546938"/>
                    <a:pt x="85105" y="546938"/>
                  </a:cubicBezTo>
                  <a:cubicBezTo>
                    <a:pt x="82827" y="546938"/>
                    <a:pt x="80549" y="546938"/>
                    <a:pt x="77512" y="546179"/>
                  </a:cubicBezTo>
                  <a:cubicBezTo>
                    <a:pt x="75234" y="546179"/>
                    <a:pt x="72197" y="545420"/>
                    <a:pt x="69160" y="544660"/>
                  </a:cubicBezTo>
                  <a:cubicBezTo>
                    <a:pt x="66123" y="543142"/>
                    <a:pt x="63845" y="542383"/>
                    <a:pt x="60808" y="541623"/>
                  </a:cubicBezTo>
                  <a:cubicBezTo>
                    <a:pt x="57771" y="540105"/>
                    <a:pt x="56253" y="539345"/>
                    <a:pt x="53975" y="537827"/>
                  </a:cubicBezTo>
                  <a:lnTo>
                    <a:pt x="60808" y="526437"/>
                  </a:lnTo>
                  <a:cubicBezTo>
                    <a:pt x="62327" y="527197"/>
                    <a:pt x="63086" y="527956"/>
                    <a:pt x="65364" y="528715"/>
                  </a:cubicBezTo>
                  <a:cubicBezTo>
                    <a:pt x="66882" y="528715"/>
                    <a:pt x="68401" y="529475"/>
                    <a:pt x="70679" y="530234"/>
                  </a:cubicBezTo>
                  <a:cubicBezTo>
                    <a:pt x="72956" y="530993"/>
                    <a:pt x="74475" y="531752"/>
                    <a:pt x="76753" y="531752"/>
                  </a:cubicBezTo>
                  <a:cubicBezTo>
                    <a:pt x="79031" y="532512"/>
                    <a:pt x="81308" y="532512"/>
                    <a:pt x="83586" y="532512"/>
                  </a:cubicBezTo>
                  <a:cubicBezTo>
                    <a:pt x="88142" y="532512"/>
                    <a:pt x="91938" y="531752"/>
                    <a:pt x="94975" y="529475"/>
                  </a:cubicBezTo>
                  <a:cubicBezTo>
                    <a:pt x="98012" y="527956"/>
                    <a:pt x="99531" y="524919"/>
                    <a:pt x="99531" y="520363"/>
                  </a:cubicBezTo>
                  <a:close/>
                  <a:moveTo>
                    <a:pt x="19751" y="414880"/>
                  </a:moveTo>
                  <a:lnTo>
                    <a:pt x="19751" y="561263"/>
                  </a:lnTo>
                  <a:cubicBezTo>
                    <a:pt x="19751" y="563538"/>
                    <a:pt x="21271" y="565055"/>
                    <a:pt x="22790" y="565814"/>
                  </a:cubicBezTo>
                  <a:cubicBezTo>
                    <a:pt x="23550" y="565814"/>
                    <a:pt x="24309" y="566572"/>
                    <a:pt x="25069" y="566572"/>
                  </a:cubicBezTo>
                  <a:lnTo>
                    <a:pt x="430733" y="566572"/>
                  </a:lnTo>
                  <a:cubicBezTo>
                    <a:pt x="431493" y="566572"/>
                    <a:pt x="432252" y="565814"/>
                    <a:pt x="432252" y="565814"/>
                  </a:cubicBezTo>
                  <a:cubicBezTo>
                    <a:pt x="434531" y="565055"/>
                    <a:pt x="435291" y="563538"/>
                    <a:pt x="435291" y="561263"/>
                  </a:cubicBezTo>
                  <a:lnTo>
                    <a:pt x="435291" y="414880"/>
                  </a:lnTo>
                  <a:close/>
                  <a:moveTo>
                    <a:pt x="222601" y="252573"/>
                  </a:moveTo>
                  <a:cubicBezTo>
                    <a:pt x="227915" y="252573"/>
                    <a:pt x="232470" y="257123"/>
                    <a:pt x="232470" y="263190"/>
                  </a:cubicBezTo>
                  <a:lnTo>
                    <a:pt x="232470" y="293522"/>
                  </a:lnTo>
                  <a:cubicBezTo>
                    <a:pt x="232470" y="298830"/>
                    <a:pt x="227915" y="303380"/>
                    <a:pt x="222601" y="303380"/>
                  </a:cubicBezTo>
                  <a:cubicBezTo>
                    <a:pt x="217287" y="303380"/>
                    <a:pt x="212732" y="298830"/>
                    <a:pt x="212732" y="293522"/>
                  </a:cubicBezTo>
                  <a:lnTo>
                    <a:pt x="212732" y="263190"/>
                  </a:lnTo>
                  <a:cubicBezTo>
                    <a:pt x="212732" y="257123"/>
                    <a:pt x="217287" y="252573"/>
                    <a:pt x="222601" y="252573"/>
                  </a:cubicBezTo>
                  <a:close/>
                  <a:moveTo>
                    <a:pt x="222601" y="182028"/>
                  </a:moveTo>
                  <a:cubicBezTo>
                    <a:pt x="231012" y="182028"/>
                    <a:pt x="237831" y="188819"/>
                    <a:pt x="237831" y="197197"/>
                  </a:cubicBezTo>
                  <a:cubicBezTo>
                    <a:pt x="237831" y="205575"/>
                    <a:pt x="231012" y="212366"/>
                    <a:pt x="222601" y="212366"/>
                  </a:cubicBezTo>
                  <a:cubicBezTo>
                    <a:pt x="214190" y="212366"/>
                    <a:pt x="207371" y="205575"/>
                    <a:pt x="207371" y="197197"/>
                  </a:cubicBezTo>
                  <a:cubicBezTo>
                    <a:pt x="207371" y="188819"/>
                    <a:pt x="214190" y="182028"/>
                    <a:pt x="222601" y="182028"/>
                  </a:cubicBezTo>
                  <a:close/>
                  <a:moveTo>
                    <a:pt x="151925" y="131221"/>
                  </a:moveTo>
                  <a:cubicBezTo>
                    <a:pt x="157244" y="131221"/>
                    <a:pt x="161803" y="135771"/>
                    <a:pt x="161803" y="141839"/>
                  </a:cubicBezTo>
                  <a:cubicBezTo>
                    <a:pt x="161803" y="147147"/>
                    <a:pt x="157244" y="151698"/>
                    <a:pt x="151925" y="151698"/>
                  </a:cubicBezTo>
                  <a:cubicBezTo>
                    <a:pt x="145846" y="151698"/>
                    <a:pt x="141287" y="156248"/>
                    <a:pt x="141287" y="161557"/>
                  </a:cubicBezTo>
                  <a:lnTo>
                    <a:pt x="141287" y="202512"/>
                  </a:lnTo>
                  <a:cubicBezTo>
                    <a:pt x="141287" y="214646"/>
                    <a:pt x="135968" y="225264"/>
                    <a:pt x="127609" y="232848"/>
                  </a:cubicBezTo>
                  <a:cubicBezTo>
                    <a:pt x="135968" y="239674"/>
                    <a:pt x="141287" y="251050"/>
                    <a:pt x="141287" y="263186"/>
                  </a:cubicBezTo>
                  <a:lnTo>
                    <a:pt x="141287" y="303382"/>
                  </a:lnTo>
                  <a:cubicBezTo>
                    <a:pt x="141287" y="308691"/>
                    <a:pt x="145846" y="313241"/>
                    <a:pt x="151925" y="313241"/>
                  </a:cubicBezTo>
                  <a:cubicBezTo>
                    <a:pt x="157244" y="313241"/>
                    <a:pt x="161803" y="317792"/>
                    <a:pt x="161803" y="323859"/>
                  </a:cubicBezTo>
                  <a:cubicBezTo>
                    <a:pt x="161803" y="329168"/>
                    <a:pt x="157244" y="333718"/>
                    <a:pt x="151925" y="333718"/>
                  </a:cubicBezTo>
                  <a:cubicBezTo>
                    <a:pt x="135208" y="333718"/>
                    <a:pt x="121530" y="320067"/>
                    <a:pt x="121530" y="303382"/>
                  </a:cubicBezTo>
                  <a:lnTo>
                    <a:pt x="121530" y="263186"/>
                  </a:lnTo>
                  <a:cubicBezTo>
                    <a:pt x="121530" y="251809"/>
                    <a:pt x="112412" y="242708"/>
                    <a:pt x="101014" y="242708"/>
                  </a:cubicBezTo>
                  <a:cubicBezTo>
                    <a:pt x="95695" y="242708"/>
                    <a:pt x="91136" y="238157"/>
                    <a:pt x="91136" y="232848"/>
                  </a:cubicBezTo>
                  <a:cubicBezTo>
                    <a:pt x="91136" y="226781"/>
                    <a:pt x="95695" y="222231"/>
                    <a:pt x="101014" y="222231"/>
                  </a:cubicBezTo>
                  <a:cubicBezTo>
                    <a:pt x="112412" y="222231"/>
                    <a:pt x="121530" y="213130"/>
                    <a:pt x="121530" y="202512"/>
                  </a:cubicBezTo>
                  <a:lnTo>
                    <a:pt x="121530" y="161557"/>
                  </a:lnTo>
                  <a:cubicBezTo>
                    <a:pt x="121530" y="144872"/>
                    <a:pt x="135208" y="131221"/>
                    <a:pt x="151925" y="131221"/>
                  </a:cubicBezTo>
                  <a:close/>
                  <a:moveTo>
                    <a:pt x="334255" y="36406"/>
                  </a:moveTo>
                  <a:lnTo>
                    <a:pt x="334255" y="121354"/>
                  </a:lnTo>
                  <a:lnTo>
                    <a:pt x="419338" y="121354"/>
                  </a:lnTo>
                  <a:close/>
                  <a:moveTo>
                    <a:pt x="25069" y="20478"/>
                  </a:moveTo>
                  <a:cubicBezTo>
                    <a:pt x="20511" y="20478"/>
                    <a:pt x="19751" y="27304"/>
                    <a:pt x="19751" y="29580"/>
                  </a:cubicBezTo>
                  <a:lnTo>
                    <a:pt x="19751" y="394401"/>
                  </a:lnTo>
                  <a:lnTo>
                    <a:pt x="435291" y="394401"/>
                  </a:lnTo>
                  <a:lnTo>
                    <a:pt x="435291" y="141074"/>
                  </a:lnTo>
                  <a:cubicBezTo>
                    <a:pt x="433772" y="141074"/>
                    <a:pt x="433012" y="141832"/>
                    <a:pt x="431493" y="141832"/>
                  </a:cubicBezTo>
                  <a:lnTo>
                    <a:pt x="316023" y="141832"/>
                  </a:lnTo>
                  <a:cubicBezTo>
                    <a:pt x="320581" y="147142"/>
                    <a:pt x="323620" y="153968"/>
                    <a:pt x="323620" y="161552"/>
                  </a:cubicBezTo>
                  <a:lnTo>
                    <a:pt x="323620" y="202509"/>
                  </a:lnTo>
                  <a:cubicBezTo>
                    <a:pt x="323620" y="213128"/>
                    <a:pt x="332736" y="222229"/>
                    <a:pt x="344131" y="222229"/>
                  </a:cubicBezTo>
                  <a:cubicBezTo>
                    <a:pt x="349448" y="222229"/>
                    <a:pt x="354006" y="226780"/>
                    <a:pt x="354006" y="232848"/>
                  </a:cubicBezTo>
                  <a:cubicBezTo>
                    <a:pt x="354006" y="238157"/>
                    <a:pt x="349448" y="242708"/>
                    <a:pt x="344131" y="242708"/>
                  </a:cubicBezTo>
                  <a:cubicBezTo>
                    <a:pt x="332736" y="242708"/>
                    <a:pt x="323620" y="251810"/>
                    <a:pt x="323620" y="263187"/>
                  </a:cubicBezTo>
                  <a:lnTo>
                    <a:pt x="323620" y="303385"/>
                  </a:lnTo>
                  <a:cubicBezTo>
                    <a:pt x="323620" y="320072"/>
                    <a:pt x="309946" y="333724"/>
                    <a:pt x="293233" y="333724"/>
                  </a:cubicBezTo>
                  <a:cubicBezTo>
                    <a:pt x="287915" y="333724"/>
                    <a:pt x="283357" y="329173"/>
                    <a:pt x="283357" y="323864"/>
                  </a:cubicBezTo>
                  <a:cubicBezTo>
                    <a:pt x="283357" y="317796"/>
                    <a:pt x="287915" y="313246"/>
                    <a:pt x="293233" y="313246"/>
                  </a:cubicBezTo>
                  <a:cubicBezTo>
                    <a:pt x="299310" y="313246"/>
                    <a:pt x="303868" y="308695"/>
                    <a:pt x="303868" y="303385"/>
                  </a:cubicBezTo>
                  <a:lnTo>
                    <a:pt x="303868" y="263187"/>
                  </a:lnTo>
                  <a:cubicBezTo>
                    <a:pt x="303868" y="251051"/>
                    <a:pt x="309186" y="239674"/>
                    <a:pt x="317542" y="232848"/>
                  </a:cubicBezTo>
                  <a:cubicBezTo>
                    <a:pt x="309186" y="225263"/>
                    <a:pt x="303868" y="214645"/>
                    <a:pt x="303868" y="202509"/>
                  </a:cubicBezTo>
                  <a:lnTo>
                    <a:pt x="303868" y="161552"/>
                  </a:lnTo>
                  <a:cubicBezTo>
                    <a:pt x="303868" y="156243"/>
                    <a:pt x="299310" y="151692"/>
                    <a:pt x="293233" y="151692"/>
                  </a:cubicBezTo>
                  <a:cubicBezTo>
                    <a:pt x="287915" y="151692"/>
                    <a:pt x="283357" y="147142"/>
                    <a:pt x="283357" y="141832"/>
                  </a:cubicBezTo>
                  <a:cubicBezTo>
                    <a:pt x="283357" y="135765"/>
                    <a:pt x="287915" y="131214"/>
                    <a:pt x="293233" y="131214"/>
                  </a:cubicBezTo>
                  <a:cubicBezTo>
                    <a:pt x="301589" y="131214"/>
                    <a:pt x="308426" y="134248"/>
                    <a:pt x="313744" y="139557"/>
                  </a:cubicBezTo>
                  <a:lnTo>
                    <a:pt x="313744" y="24271"/>
                  </a:lnTo>
                  <a:cubicBezTo>
                    <a:pt x="313744" y="22754"/>
                    <a:pt x="313744" y="21237"/>
                    <a:pt x="314504" y="20478"/>
                  </a:cubicBezTo>
                  <a:close/>
                  <a:moveTo>
                    <a:pt x="25069" y="0"/>
                  </a:moveTo>
                  <a:lnTo>
                    <a:pt x="318302" y="0"/>
                  </a:lnTo>
                  <a:cubicBezTo>
                    <a:pt x="323620" y="0"/>
                    <a:pt x="328178" y="2275"/>
                    <a:pt x="331976" y="5309"/>
                  </a:cubicBezTo>
                  <a:lnTo>
                    <a:pt x="339573" y="13652"/>
                  </a:lnTo>
                  <a:lnTo>
                    <a:pt x="436051" y="109218"/>
                  </a:lnTo>
                  <a:lnTo>
                    <a:pt x="449725" y="122871"/>
                  </a:lnTo>
                  <a:cubicBezTo>
                    <a:pt x="454283" y="128180"/>
                    <a:pt x="455802" y="133489"/>
                    <a:pt x="455802" y="141074"/>
                  </a:cubicBezTo>
                  <a:lnTo>
                    <a:pt x="455802" y="394401"/>
                  </a:lnTo>
                  <a:lnTo>
                    <a:pt x="455802" y="561263"/>
                  </a:lnTo>
                  <a:lnTo>
                    <a:pt x="455802" y="566572"/>
                  </a:lnTo>
                  <a:cubicBezTo>
                    <a:pt x="455802" y="574915"/>
                    <a:pt x="446686" y="583258"/>
                    <a:pt x="436810" y="585534"/>
                  </a:cubicBezTo>
                  <a:cubicBezTo>
                    <a:pt x="436810" y="585534"/>
                    <a:pt x="436051" y="586292"/>
                    <a:pt x="435291" y="586292"/>
                  </a:cubicBezTo>
                  <a:cubicBezTo>
                    <a:pt x="433772" y="586292"/>
                    <a:pt x="432252" y="586292"/>
                    <a:pt x="430733" y="586292"/>
                  </a:cubicBezTo>
                  <a:lnTo>
                    <a:pt x="25069" y="586292"/>
                  </a:lnTo>
                  <a:cubicBezTo>
                    <a:pt x="22790" y="586292"/>
                    <a:pt x="21271" y="586292"/>
                    <a:pt x="19751" y="586292"/>
                  </a:cubicBezTo>
                  <a:cubicBezTo>
                    <a:pt x="18992" y="586292"/>
                    <a:pt x="18992" y="585534"/>
                    <a:pt x="18232" y="585534"/>
                  </a:cubicBezTo>
                  <a:cubicBezTo>
                    <a:pt x="8356" y="583258"/>
                    <a:pt x="0" y="574915"/>
                    <a:pt x="0" y="566572"/>
                  </a:cubicBezTo>
                  <a:lnTo>
                    <a:pt x="0" y="561263"/>
                  </a:lnTo>
                  <a:lnTo>
                    <a:pt x="0" y="394401"/>
                  </a:lnTo>
                  <a:lnTo>
                    <a:pt x="0" y="29580"/>
                  </a:lnTo>
                  <a:cubicBezTo>
                    <a:pt x="0" y="9101"/>
                    <a:pt x="12914" y="0"/>
                    <a:pt x="25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89F6ABE-33D1-4DD3-B5DB-E1EA4A9EAAD8}"/>
                </a:ext>
              </a:extLst>
            </p:cNvPr>
            <p:cNvSpPr txBox="1"/>
            <p:nvPr/>
          </p:nvSpPr>
          <p:spPr>
            <a:xfrm>
              <a:off x="87433" y="239288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半结构化数据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5F20F0C3-0A7D-42A0-B9C7-5AA64DD841EF}"/>
              </a:ext>
            </a:extLst>
          </p:cNvPr>
          <p:cNvGrpSpPr/>
          <p:nvPr/>
        </p:nvGrpSpPr>
        <p:grpSpPr>
          <a:xfrm>
            <a:off x="426988" y="3259990"/>
            <a:ext cx="906575" cy="608441"/>
            <a:chOff x="84227" y="3828255"/>
            <a:chExt cx="1268296" cy="851207"/>
          </a:xfrm>
        </p:grpSpPr>
        <p:sp>
          <p:nvSpPr>
            <p:cNvPr id="92" name="capital-letter_114321">
              <a:extLst>
                <a:ext uri="{FF2B5EF4-FFF2-40B4-BE49-F238E27FC236}">
                  <a16:creationId xmlns:a16="http://schemas.microsoft.com/office/drawing/2014/main" id="{0E2E31B6-F212-492F-BC24-5AC2B6FCB8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8375" y="3828255"/>
              <a:ext cx="540000" cy="543430"/>
            </a:xfrm>
            <a:custGeom>
              <a:avLst/>
              <a:gdLst>
                <a:gd name="connsiteX0" fmla="*/ 423 w 600159"/>
                <a:gd name="connsiteY0" fmla="*/ 518021 h 603970"/>
                <a:gd name="connsiteX1" fmla="*/ 600159 w 600159"/>
                <a:gd name="connsiteY1" fmla="*/ 518021 h 603970"/>
                <a:gd name="connsiteX2" fmla="*/ 600159 w 600159"/>
                <a:gd name="connsiteY2" fmla="*/ 603970 h 603970"/>
                <a:gd name="connsiteX3" fmla="*/ 423 w 600159"/>
                <a:gd name="connsiteY3" fmla="*/ 603970 h 603970"/>
                <a:gd name="connsiteX4" fmla="*/ 423 w 600159"/>
                <a:gd name="connsiteY4" fmla="*/ 346194 h 603970"/>
                <a:gd name="connsiteX5" fmla="*/ 600159 w 600159"/>
                <a:gd name="connsiteY5" fmla="*/ 346194 h 603970"/>
                <a:gd name="connsiteX6" fmla="*/ 600159 w 600159"/>
                <a:gd name="connsiteY6" fmla="*/ 432143 h 603970"/>
                <a:gd name="connsiteX7" fmla="*/ 423 w 600159"/>
                <a:gd name="connsiteY7" fmla="*/ 432143 h 603970"/>
                <a:gd name="connsiteX8" fmla="*/ 300397 w 600159"/>
                <a:gd name="connsiteY8" fmla="*/ 171827 h 603970"/>
                <a:gd name="connsiteX9" fmla="*/ 600159 w 600159"/>
                <a:gd name="connsiteY9" fmla="*/ 171827 h 603970"/>
                <a:gd name="connsiteX10" fmla="*/ 600159 w 600159"/>
                <a:gd name="connsiteY10" fmla="*/ 257776 h 603970"/>
                <a:gd name="connsiteX11" fmla="*/ 300397 w 600159"/>
                <a:gd name="connsiteY11" fmla="*/ 257776 h 603970"/>
                <a:gd name="connsiteX12" fmla="*/ 114408 w 600159"/>
                <a:gd name="connsiteY12" fmla="*/ 70304 h 603970"/>
                <a:gd name="connsiteX13" fmla="*/ 87810 w 600159"/>
                <a:gd name="connsiteY13" fmla="*/ 164041 h 603970"/>
                <a:gd name="connsiteX14" fmla="*/ 142374 w 600159"/>
                <a:gd name="connsiteY14" fmla="*/ 164041 h 603970"/>
                <a:gd name="connsiteX15" fmla="*/ 115385 w 600159"/>
                <a:gd name="connsiteY15" fmla="*/ 70304 h 603970"/>
                <a:gd name="connsiteX16" fmla="*/ 82921 w 600159"/>
                <a:gd name="connsiteY16" fmla="*/ 2540 h 603970"/>
                <a:gd name="connsiteX17" fmla="*/ 147068 w 600159"/>
                <a:gd name="connsiteY17" fmla="*/ 2540 h 603970"/>
                <a:gd name="connsiteX18" fmla="*/ 230184 w 600159"/>
                <a:gd name="connsiteY18" fmla="*/ 260316 h 603970"/>
                <a:gd name="connsiteX19" fmla="*/ 170145 w 600159"/>
                <a:gd name="connsiteY19" fmla="*/ 260316 h 603970"/>
                <a:gd name="connsiteX20" fmla="*/ 155477 w 600159"/>
                <a:gd name="connsiteY20" fmla="*/ 208370 h 603970"/>
                <a:gd name="connsiteX21" fmla="*/ 74512 w 600159"/>
                <a:gd name="connsiteY21" fmla="*/ 208370 h 603970"/>
                <a:gd name="connsiteX22" fmla="*/ 60040 w 600159"/>
                <a:gd name="connsiteY22" fmla="*/ 260316 h 603970"/>
                <a:gd name="connsiteX23" fmla="*/ 0 w 600159"/>
                <a:gd name="connsiteY23" fmla="*/ 260316 h 603970"/>
                <a:gd name="connsiteX24" fmla="*/ 300397 w 600159"/>
                <a:gd name="connsiteY24" fmla="*/ 0 h 603970"/>
                <a:gd name="connsiteX25" fmla="*/ 600159 w 600159"/>
                <a:gd name="connsiteY25" fmla="*/ 0 h 603970"/>
                <a:gd name="connsiteX26" fmla="*/ 600159 w 600159"/>
                <a:gd name="connsiteY26" fmla="*/ 85949 h 603970"/>
                <a:gd name="connsiteX27" fmla="*/ 300397 w 600159"/>
                <a:gd name="connsiteY27" fmla="*/ 85949 h 60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0159" h="603970">
                  <a:moveTo>
                    <a:pt x="423" y="518021"/>
                  </a:moveTo>
                  <a:lnTo>
                    <a:pt x="600159" y="518021"/>
                  </a:lnTo>
                  <a:lnTo>
                    <a:pt x="600159" y="603970"/>
                  </a:lnTo>
                  <a:lnTo>
                    <a:pt x="423" y="603970"/>
                  </a:lnTo>
                  <a:close/>
                  <a:moveTo>
                    <a:pt x="423" y="346194"/>
                  </a:moveTo>
                  <a:lnTo>
                    <a:pt x="600159" y="346194"/>
                  </a:lnTo>
                  <a:lnTo>
                    <a:pt x="600159" y="432143"/>
                  </a:lnTo>
                  <a:lnTo>
                    <a:pt x="423" y="432143"/>
                  </a:lnTo>
                  <a:close/>
                  <a:moveTo>
                    <a:pt x="300397" y="171827"/>
                  </a:moveTo>
                  <a:lnTo>
                    <a:pt x="600159" y="171827"/>
                  </a:lnTo>
                  <a:lnTo>
                    <a:pt x="600159" y="257776"/>
                  </a:lnTo>
                  <a:lnTo>
                    <a:pt x="300397" y="257776"/>
                  </a:lnTo>
                  <a:close/>
                  <a:moveTo>
                    <a:pt x="114408" y="70304"/>
                  </a:moveTo>
                  <a:lnTo>
                    <a:pt x="87810" y="164041"/>
                  </a:lnTo>
                  <a:lnTo>
                    <a:pt x="142374" y="164041"/>
                  </a:lnTo>
                  <a:lnTo>
                    <a:pt x="115385" y="70304"/>
                  </a:lnTo>
                  <a:close/>
                  <a:moveTo>
                    <a:pt x="82921" y="2540"/>
                  </a:moveTo>
                  <a:lnTo>
                    <a:pt x="147068" y="2540"/>
                  </a:lnTo>
                  <a:lnTo>
                    <a:pt x="230184" y="260316"/>
                  </a:lnTo>
                  <a:lnTo>
                    <a:pt x="170145" y="260316"/>
                  </a:lnTo>
                  <a:lnTo>
                    <a:pt x="155477" y="208370"/>
                  </a:lnTo>
                  <a:lnTo>
                    <a:pt x="74512" y="208370"/>
                  </a:lnTo>
                  <a:lnTo>
                    <a:pt x="60040" y="260316"/>
                  </a:lnTo>
                  <a:lnTo>
                    <a:pt x="0" y="260316"/>
                  </a:lnTo>
                  <a:close/>
                  <a:moveTo>
                    <a:pt x="300397" y="0"/>
                  </a:moveTo>
                  <a:lnTo>
                    <a:pt x="600159" y="0"/>
                  </a:lnTo>
                  <a:lnTo>
                    <a:pt x="600159" y="85949"/>
                  </a:lnTo>
                  <a:lnTo>
                    <a:pt x="300397" y="859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F0365E2A-DCB7-4F8B-BB52-A2CB7CC7C2A7}"/>
                </a:ext>
              </a:extLst>
            </p:cNvPr>
            <p:cNvSpPr txBox="1"/>
            <p:nvPr/>
          </p:nvSpPr>
          <p:spPr>
            <a:xfrm>
              <a:off x="84227" y="4371685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非结构化数据</a:t>
              </a:r>
            </a:p>
          </p:txBody>
        </p:sp>
      </p:grpSp>
      <p:cxnSp>
        <p:nvCxnSpPr>
          <p:cNvPr id="112" name="直接箭头连接符 159">
            <a:extLst>
              <a:ext uri="{FF2B5EF4-FFF2-40B4-BE49-F238E27FC236}">
                <a16:creationId xmlns:a16="http://schemas.microsoft.com/office/drawing/2014/main" id="{1F0440E1-1062-49D3-9073-83BDDD6433DF}"/>
              </a:ext>
            </a:extLst>
          </p:cNvPr>
          <p:cNvCxnSpPr>
            <a:cxnSpLocks/>
            <a:stCxn id="169" idx="1"/>
            <a:endCxn id="111" idx="6"/>
          </p:cNvCxnSpPr>
          <p:nvPr/>
        </p:nvCxnSpPr>
        <p:spPr>
          <a:xfrm rot="10800000" flipV="1">
            <a:off x="4182845" y="4824600"/>
            <a:ext cx="2121688" cy="40073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60">
            <a:extLst>
              <a:ext uri="{FF2B5EF4-FFF2-40B4-BE49-F238E27FC236}">
                <a16:creationId xmlns:a16="http://schemas.microsoft.com/office/drawing/2014/main" id="{18D11C64-FDB3-4335-A53C-F8D7D2C67BC0}"/>
              </a:ext>
            </a:extLst>
          </p:cNvPr>
          <p:cNvCxnSpPr>
            <a:cxnSpLocks/>
            <a:stCxn id="168" idx="1"/>
            <a:endCxn id="111" idx="6"/>
          </p:cNvCxnSpPr>
          <p:nvPr/>
        </p:nvCxnSpPr>
        <p:spPr>
          <a:xfrm rot="10800000" flipV="1">
            <a:off x="4182845" y="4118130"/>
            <a:ext cx="2121688" cy="110720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61">
            <a:extLst>
              <a:ext uri="{FF2B5EF4-FFF2-40B4-BE49-F238E27FC236}">
                <a16:creationId xmlns:a16="http://schemas.microsoft.com/office/drawing/2014/main" id="{1B1A2295-4D0A-4A33-9649-A8B5712A6F1A}"/>
              </a:ext>
            </a:extLst>
          </p:cNvPr>
          <p:cNvCxnSpPr>
            <a:cxnSpLocks/>
            <a:stCxn id="170" idx="1"/>
            <a:endCxn id="111" idx="6"/>
          </p:cNvCxnSpPr>
          <p:nvPr/>
        </p:nvCxnSpPr>
        <p:spPr>
          <a:xfrm rot="10800000">
            <a:off x="4182845" y="5225334"/>
            <a:ext cx="2121688" cy="30573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59">
            <a:extLst>
              <a:ext uri="{FF2B5EF4-FFF2-40B4-BE49-F238E27FC236}">
                <a16:creationId xmlns:a16="http://schemas.microsoft.com/office/drawing/2014/main" id="{7014495C-8554-45A8-A8DB-32492D3D69BB}"/>
              </a:ext>
            </a:extLst>
          </p:cNvPr>
          <p:cNvCxnSpPr>
            <a:cxnSpLocks/>
            <a:stCxn id="171" idx="1"/>
            <a:endCxn id="111" idx="6"/>
          </p:cNvCxnSpPr>
          <p:nvPr/>
        </p:nvCxnSpPr>
        <p:spPr>
          <a:xfrm rot="10800000">
            <a:off x="4182845" y="5225335"/>
            <a:ext cx="2121688" cy="101220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10DD5DD4-C53E-4C70-AC82-7C58AD6B350F}"/>
              </a:ext>
            </a:extLst>
          </p:cNvPr>
          <p:cNvGrpSpPr/>
          <p:nvPr/>
        </p:nvGrpSpPr>
        <p:grpSpPr>
          <a:xfrm>
            <a:off x="2886845" y="4030977"/>
            <a:ext cx="1296000" cy="1665332"/>
            <a:chOff x="1960370" y="3977642"/>
            <a:chExt cx="1296000" cy="1665332"/>
          </a:xfrm>
        </p:grpSpPr>
        <p:sp>
          <p:nvSpPr>
            <p:cNvPr id="111" name="window-with-side-bar-selection_32762">
              <a:extLst>
                <a:ext uri="{FF2B5EF4-FFF2-40B4-BE49-F238E27FC236}">
                  <a16:creationId xmlns:a16="http://schemas.microsoft.com/office/drawing/2014/main" id="{BFF0D4F4-7E78-4271-845C-6487D0703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60370" y="3977642"/>
              <a:ext cx="1296000" cy="1296000"/>
            </a:xfrm>
            <a:custGeom>
              <a:avLst/>
              <a:gdLst>
                <a:gd name="T0" fmla="*/ 5752 w 6241"/>
                <a:gd name="T1" fmla="*/ 0 h 6235"/>
                <a:gd name="T2" fmla="*/ 489 w 6241"/>
                <a:gd name="T3" fmla="*/ 0 h 6235"/>
                <a:gd name="T4" fmla="*/ 0 w 6241"/>
                <a:gd name="T5" fmla="*/ 489 h 6235"/>
                <a:gd name="T6" fmla="*/ 0 w 6241"/>
                <a:gd name="T7" fmla="*/ 5746 h 6235"/>
                <a:gd name="T8" fmla="*/ 489 w 6241"/>
                <a:gd name="T9" fmla="*/ 6235 h 6235"/>
                <a:gd name="T10" fmla="*/ 5752 w 6241"/>
                <a:gd name="T11" fmla="*/ 6235 h 6235"/>
                <a:gd name="T12" fmla="*/ 6241 w 6241"/>
                <a:gd name="T13" fmla="*/ 5746 h 6235"/>
                <a:gd name="T14" fmla="*/ 6241 w 6241"/>
                <a:gd name="T15" fmla="*/ 489 h 6235"/>
                <a:gd name="T16" fmla="*/ 5752 w 6241"/>
                <a:gd name="T17" fmla="*/ 0 h 6235"/>
                <a:gd name="T18" fmla="*/ 5420 w 6241"/>
                <a:gd name="T19" fmla="*/ 557 h 6235"/>
                <a:gd name="T20" fmla="*/ 5630 w 6241"/>
                <a:gd name="T21" fmla="*/ 766 h 6235"/>
                <a:gd name="T22" fmla="*/ 5420 w 6241"/>
                <a:gd name="T23" fmla="*/ 976 h 6235"/>
                <a:gd name="T24" fmla="*/ 5211 w 6241"/>
                <a:gd name="T25" fmla="*/ 766 h 6235"/>
                <a:gd name="T26" fmla="*/ 5420 w 6241"/>
                <a:gd name="T27" fmla="*/ 557 h 6235"/>
                <a:gd name="T28" fmla="*/ 4669 w 6241"/>
                <a:gd name="T29" fmla="*/ 557 h 6235"/>
                <a:gd name="T30" fmla="*/ 4879 w 6241"/>
                <a:gd name="T31" fmla="*/ 766 h 6235"/>
                <a:gd name="T32" fmla="*/ 4669 w 6241"/>
                <a:gd name="T33" fmla="*/ 976 h 6235"/>
                <a:gd name="T34" fmla="*/ 4460 w 6241"/>
                <a:gd name="T35" fmla="*/ 766 h 6235"/>
                <a:gd name="T36" fmla="*/ 4669 w 6241"/>
                <a:gd name="T37" fmla="*/ 557 h 6235"/>
                <a:gd name="T38" fmla="*/ 3497 w 6241"/>
                <a:gd name="T39" fmla="*/ 5676 h 6235"/>
                <a:gd name="T40" fmla="*/ 559 w 6241"/>
                <a:gd name="T41" fmla="*/ 5676 h 6235"/>
                <a:gd name="T42" fmla="*/ 559 w 6241"/>
                <a:gd name="T43" fmla="*/ 1496 h 6235"/>
                <a:gd name="T44" fmla="*/ 3497 w 6241"/>
                <a:gd name="T45" fmla="*/ 1496 h 6235"/>
                <a:gd name="T46" fmla="*/ 3497 w 6241"/>
                <a:gd name="T47" fmla="*/ 5676 h 6235"/>
                <a:gd name="T48" fmla="*/ 5682 w 6241"/>
                <a:gd name="T49" fmla="*/ 5676 h 6235"/>
                <a:gd name="T50" fmla="*/ 3712 w 6241"/>
                <a:gd name="T51" fmla="*/ 5676 h 6235"/>
                <a:gd name="T52" fmla="*/ 3712 w 6241"/>
                <a:gd name="T53" fmla="*/ 1496 h 6235"/>
                <a:gd name="T54" fmla="*/ 5682 w 6241"/>
                <a:gd name="T55" fmla="*/ 1496 h 6235"/>
                <a:gd name="T56" fmla="*/ 5682 w 6241"/>
                <a:gd name="T57" fmla="*/ 5676 h 6235"/>
                <a:gd name="T58" fmla="*/ 5461 w 6241"/>
                <a:gd name="T59" fmla="*/ 2714 h 6235"/>
                <a:gd name="T60" fmla="*/ 3968 w 6241"/>
                <a:gd name="T61" fmla="*/ 2714 h 6235"/>
                <a:gd name="T62" fmla="*/ 3968 w 6241"/>
                <a:gd name="T63" fmla="*/ 1786 h 6235"/>
                <a:gd name="T64" fmla="*/ 5461 w 6241"/>
                <a:gd name="T65" fmla="*/ 1786 h 6235"/>
                <a:gd name="T66" fmla="*/ 5461 w 6241"/>
                <a:gd name="T67" fmla="*/ 2714 h 6235"/>
                <a:gd name="T68" fmla="*/ 5461 w 6241"/>
                <a:gd name="T69" fmla="*/ 4005 h 6235"/>
                <a:gd name="T70" fmla="*/ 3968 w 6241"/>
                <a:gd name="T71" fmla="*/ 4005 h 6235"/>
                <a:gd name="T72" fmla="*/ 3968 w 6241"/>
                <a:gd name="T73" fmla="*/ 3077 h 6235"/>
                <a:gd name="T74" fmla="*/ 5461 w 6241"/>
                <a:gd name="T75" fmla="*/ 3077 h 6235"/>
                <a:gd name="T76" fmla="*/ 5461 w 6241"/>
                <a:gd name="T77" fmla="*/ 4005 h 6235"/>
                <a:gd name="T78" fmla="*/ 5461 w 6241"/>
                <a:gd name="T79" fmla="*/ 5316 h 6235"/>
                <a:gd name="T80" fmla="*/ 3968 w 6241"/>
                <a:gd name="T81" fmla="*/ 5316 h 6235"/>
                <a:gd name="T82" fmla="*/ 3968 w 6241"/>
                <a:gd name="T83" fmla="*/ 4388 h 6235"/>
                <a:gd name="T84" fmla="*/ 5461 w 6241"/>
                <a:gd name="T85" fmla="*/ 4388 h 6235"/>
                <a:gd name="T86" fmla="*/ 5461 w 6241"/>
                <a:gd name="T87" fmla="*/ 5316 h 6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41" h="6235">
                  <a:moveTo>
                    <a:pt x="5752" y="0"/>
                  </a:moveTo>
                  <a:lnTo>
                    <a:pt x="489" y="0"/>
                  </a:lnTo>
                  <a:cubicBezTo>
                    <a:pt x="219" y="0"/>
                    <a:pt x="0" y="219"/>
                    <a:pt x="0" y="489"/>
                  </a:cubicBezTo>
                  <a:lnTo>
                    <a:pt x="0" y="5746"/>
                  </a:lnTo>
                  <a:cubicBezTo>
                    <a:pt x="0" y="6015"/>
                    <a:pt x="219" y="6235"/>
                    <a:pt x="489" y="6235"/>
                  </a:cubicBezTo>
                  <a:lnTo>
                    <a:pt x="5752" y="6235"/>
                  </a:lnTo>
                  <a:cubicBezTo>
                    <a:pt x="6021" y="6235"/>
                    <a:pt x="6241" y="6015"/>
                    <a:pt x="6241" y="5746"/>
                  </a:cubicBezTo>
                  <a:lnTo>
                    <a:pt x="6241" y="489"/>
                  </a:lnTo>
                  <a:cubicBezTo>
                    <a:pt x="6241" y="219"/>
                    <a:pt x="6021" y="0"/>
                    <a:pt x="5752" y="0"/>
                  </a:cubicBezTo>
                  <a:close/>
                  <a:moveTo>
                    <a:pt x="5420" y="557"/>
                  </a:moveTo>
                  <a:cubicBezTo>
                    <a:pt x="5536" y="557"/>
                    <a:pt x="5630" y="650"/>
                    <a:pt x="5630" y="766"/>
                  </a:cubicBezTo>
                  <a:cubicBezTo>
                    <a:pt x="5630" y="882"/>
                    <a:pt x="5536" y="976"/>
                    <a:pt x="5420" y="976"/>
                  </a:cubicBezTo>
                  <a:cubicBezTo>
                    <a:pt x="5304" y="976"/>
                    <a:pt x="5211" y="882"/>
                    <a:pt x="5211" y="766"/>
                  </a:cubicBezTo>
                  <a:cubicBezTo>
                    <a:pt x="5211" y="650"/>
                    <a:pt x="5304" y="557"/>
                    <a:pt x="5420" y="557"/>
                  </a:cubicBezTo>
                  <a:close/>
                  <a:moveTo>
                    <a:pt x="4669" y="557"/>
                  </a:moveTo>
                  <a:cubicBezTo>
                    <a:pt x="4785" y="557"/>
                    <a:pt x="4879" y="650"/>
                    <a:pt x="4879" y="766"/>
                  </a:cubicBezTo>
                  <a:cubicBezTo>
                    <a:pt x="4879" y="882"/>
                    <a:pt x="4785" y="976"/>
                    <a:pt x="4669" y="976"/>
                  </a:cubicBezTo>
                  <a:cubicBezTo>
                    <a:pt x="4553" y="976"/>
                    <a:pt x="4460" y="882"/>
                    <a:pt x="4460" y="766"/>
                  </a:cubicBezTo>
                  <a:cubicBezTo>
                    <a:pt x="4460" y="650"/>
                    <a:pt x="4553" y="557"/>
                    <a:pt x="4669" y="557"/>
                  </a:cubicBezTo>
                  <a:close/>
                  <a:moveTo>
                    <a:pt x="3497" y="5676"/>
                  </a:moveTo>
                  <a:lnTo>
                    <a:pt x="559" y="5676"/>
                  </a:lnTo>
                  <a:lnTo>
                    <a:pt x="559" y="1496"/>
                  </a:lnTo>
                  <a:lnTo>
                    <a:pt x="3497" y="1496"/>
                  </a:lnTo>
                  <a:lnTo>
                    <a:pt x="3497" y="5676"/>
                  </a:lnTo>
                  <a:close/>
                  <a:moveTo>
                    <a:pt x="5682" y="5676"/>
                  </a:moveTo>
                  <a:lnTo>
                    <a:pt x="3712" y="5676"/>
                  </a:lnTo>
                  <a:lnTo>
                    <a:pt x="3712" y="1496"/>
                  </a:lnTo>
                  <a:lnTo>
                    <a:pt x="5682" y="1496"/>
                  </a:lnTo>
                  <a:lnTo>
                    <a:pt x="5682" y="5676"/>
                  </a:lnTo>
                  <a:close/>
                  <a:moveTo>
                    <a:pt x="5461" y="2714"/>
                  </a:moveTo>
                  <a:lnTo>
                    <a:pt x="3968" y="2714"/>
                  </a:lnTo>
                  <a:lnTo>
                    <a:pt x="3968" y="1786"/>
                  </a:lnTo>
                  <a:lnTo>
                    <a:pt x="5461" y="1786"/>
                  </a:lnTo>
                  <a:lnTo>
                    <a:pt x="5461" y="2714"/>
                  </a:lnTo>
                  <a:close/>
                  <a:moveTo>
                    <a:pt x="5461" y="4005"/>
                  </a:moveTo>
                  <a:lnTo>
                    <a:pt x="3968" y="4005"/>
                  </a:lnTo>
                  <a:lnTo>
                    <a:pt x="3968" y="3077"/>
                  </a:lnTo>
                  <a:lnTo>
                    <a:pt x="5461" y="3077"/>
                  </a:lnTo>
                  <a:lnTo>
                    <a:pt x="5461" y="4005"/>
                  </a:lnTo>
                  <a:close/>
                  <a:moveTo>
                    <a:pt x="5461" y="5316"/>
                  </a:moveTo>
                  <a:lnTo>
                    <a:pt x="3968" y="5316"/>
                  </a:lnTo>
                  <a:lnTo>
                    <a:pt x="3968" y="4388"/>
                  </a:lnTo>
                  <a:lnTo>
                    <a:pt x="5461" y="4388"/>
                  </a:lnTo>
                  <a:lnTo>
                    <a:pt x="5461" y="53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D2806E92-02B3-4A7D-908F-E33ED137C3AF}"/>
                </a:ext>
              </a:extLst>
            </p:cNvPr>
            <p:cNvSpPr txBox="1"/>
            <p:nvPr/>
          </p:nvSpPr>
          <p:spPr>
            <a:xfrm>
              <a:off x="2054374" y="5273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门户网站</a:t>
              </a:r>
            </a:p>
          </p:txBody>
        </p:sp>
      </p:grpSp>
      <p:cxnSp>
        <p:nvCxnSpPr>
          <p:cNvPr id="131" name="直接箭头连接符 159">
            <a:extLst>
              <a:ext uri="{FF2B5EF4-FFF2-40B4-BE49-F238E27FC236}">
                <a16:creationId xmlns:a16="http://schemas.microsoft.com/office/drawing/2014/main" id="{6E2C2BB9-F462-4BE2-B8F8-C521C9F1CC02}"/>
              </a:ext>
            </a:extLst>
          </p:cNvPr>
          <p:cNvCxnSpPr>
            <a:cxnSpLocks/>
            <a:stCxn id="148" idx="3"/>
            <a:endCxn id="39" idx="1"/>
          </p:cNvCxnSpPr>
          <p:nvPr/>
        </p:nvCxnSpPr>
        <p:spPr>
          <a:xfrm flipV="1">
            <a:off x="2131031" y="1963454"/>
            <a:ext cx="755820" cy="358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61">
            <a:extLst>
              <a:ext uri="{FF2B5EF4-FFF2-40B4-BE49-F238E27FC236}">
                <a16:creationId xmlns:a16="http://schemas.microsoft.com/office/drawing/2014/main" id="{69788391-EAA8-4225-B664-75A04AA246B6}"/>
              </a:ext>
            </a:extLst>
          </p:cNvPr>
          <p:cNvCxnSpPr>
            <a:cxnSpLocks/>
          </p:cNvCxnSpPr>
          <p:nvPr/>
        </p:nvCxnSpPr>
        <p:spPr>
          <a:xfrm flipV="1">
            <a:off x="1517748" y="3031283"/>
            <a:ext cx="288000" cy="75600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>
            <a:extLst>
              <a:ext uri="{FF2B5EF4-FFF2-40B4-BE49-F238E27FC236}">
                <a16:creationId xmlns:a16="http://schemas.microsoft.com/office/drawing/2014/main" id="{E2091317-7A6A-4011-B970-71D8D322833B}"/>
              </a:ext>
            </a:extLst>
          </p:cNvPr>
          <p:cNvSpPr/>
          <p:nvPr/>
        </p:nvSpPr>
        <p:spPr>
          <a:xfrm>
            <a:off x="1807865" y="325527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转化</a:t>
            </a: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4C49F774-3606-4BEA-9160-E1F168B9F1FD}"/>
              </a:ext>
            </a:extLst>
          </p:cNvPr>
          <p:cNvSpPr/>
          <p:nvPr/>
        </p:nvSpPr>
        <p:spPr>
          <a:xfrm>
            <a:off x="312374" y="902795"/>
            <a:ext cx="1818657" cy="212848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混合存储</a:t>
            </a:r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1FCA5D2A-DAD7-4024-ABCC-00F7066100CA}"/>
              </a:ext>
            </a:extLst>
          </p:cNvPr>
          <p:cNvSpPr/>
          <p:nvPr/>
        </p:nvSpPr>
        <p:spPr>
          <a:xfrm>
            <a:off x="6304533" y="3933464"/>
            <a:ext cx="1318419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关联分析</a:t>
            </a:r>
          </a:p>
        </p:txBody>
      </p:sp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4890EDB9-6BC7-40AA-B40E-6165A0B1B5A3}"/>
              </a:ext>
            </a:extLst>
          </p:cNvPr>
          <p:cNvSpPr/>
          <p:nvPr/>
        </p:nvSpPr>
        <p:spPr>
          <a:xfrm>
            <a:off x="6304533" y="4639935"/>
            <a:ext cx="1318419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语义网络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566F57FD-408B-4E3E-BCBF-42C6648BFAB1}"/>
              </a:ext>
            </a:extLst>
          </p:cNvPr>
          <p:cNvSpPr/>
          <p:nvPr/>
        </p:nvSpPr>
        <p:spPr>
          <a:xfrm>
            <a:off x="6304533" y="5346406"/>
            <a:ext cx="1318419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认知地图</a:t>
            </a:r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279B9A00-1914-479E-ACD9-87DDA002463E}"/>
              </a:ext>
            </a:extLst>
          </p:cNvPr>
          <p:cNvSpPr/>
          <p:nvPr/>
        </p:nvSpPr>
        <p:spPr>
          <a:xfrm>
            <a:off x="6304533" y="6052877"/>
            <a:ext cx="1318419" cy="36933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44537353-6649-4089-954B-6DB05E025ED0}"/>
              </a:ext>
            </a:extLst>
          </p:cNvPr>
          <p:cNvSpPr/>
          <p:nvPr/>
        </p:nvSpPr>
        <p:spPr>
          <a:xfrm>
            <a:off x="8918767" y="470256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应用</a:t>
            </a: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AC39B89D-B62B-4B3D-8E09-072A8229256B}"/>
              </a:ext>
            </a:extLst>
          </p:cNvPr>
          <p:cNvSpPr/>
          <p:nvPr/>
        </p:nvSpPr>
        <p:spPr>
          <a:xfrm>
            <a:off x="4447085" y="481242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展示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0BC237F-5E0A-459D-A0D8-B5A3F54A0E6D}"/>
              </a:ext>
            </a:extLst>
          </p:cNvPr>
          <p:cNvSpPr/>
          <p:nvPr/>
        </p:nvSpPr>
        <p:spPr>
          <a:xfrm>
            <a:off x="312374" y="4412372"/>
            <a:ext cx="838889" cy="18892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OpenKG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第三方知识库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1" name="直接箭头连接符 161">
            <a:extLst>
              <a:ext uri="{FF2B5EF4-FFF2-40B4-BE49-F238E27FC236}">
                <a16:creationId xmlns:a16="http://schemas.microsoft.com/office/drawing/2014/main" id="{4E4732B9-A867-4DD9-9AD1-AE3E0DB9D90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rot="5400000" flipH="1" flipV="1">
            <a:off x="3345259" y="417844"/>
            <a:ext cx="1381088" cy="6607969"/>
          </a:xfrm>
          <a:prstGeom prst="bentConnector3">
            <a:avLst>
              <a:gd name="adj1" fmla="val 392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846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10EC422-A6E6-4AA3-9D0F-D24055DC7CB0}"/>
              </a:ext>
            </a:extLst>
          </p:cNvPr>
          <p:cNvSpPr/>
          <p:nvPr/>
        </p:nvSpPr>
        <p:spPr>
          <a:xfrm>
            <a:off x="1084217" y="1110343"/>
            <a:ext cx="1554480" cy="470261"/>
          </a:xfrm>
          <a:prstGeom prst="rect">
            <a:avLst/>
          </a:prstGeom>
          <a:solidFill>
            <a:srgbClr val="F3F3F3"/>
          </a:solidFill>
          <a:ln w="9525" cap="flat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F6A407-17D6-4E49-A229-AC8F23BF1016}"/>
              </a:ext>
            </a:extLst>
          </p:cNvPr>
          <p:cNvSpPr/>
          <p:nvPr/>
        </p:nvSpPr>
        <p:spPr>
          <a:xfrm>
            <a:off x="1084217" y="1863634"/>
            <a:ext cx="1554480" cy="470261"/>
          </a:xfrm>
          <a:prstGeom prst="rect">
            <a:avLst/>
          </a:prstGeom>
          <a:solidFill>
            <a:srgbClr val="F3F3F3"/>
          </a:solidFill>
          <a:ln w="9525" cap="flat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D43CD4-13A8-4D38-9F7A-28788E8B4898}"/>
              </a:ext>
            </a:extLst>
          </p:cNvPr>
          <p:cNvSpPr/>
          <p:nvPr/>
        </p:nvSpPr>
        <p:spPr>
          <a:xfrm>
            <a:off x="1084217" y="2747556"/>
            <a:ext cx="1554480" cy="470262"/>
          </a:xfrm>
          <a:prstGeom prst="rect">
            <a:avLst/>
          </a:prstGeom>
          <a:solidFill>
            <a:srgbClr val="F3F3F3"/>
          </a:solidFill>
          <a:ln w="9525" cap="flat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2A3DCE-1253-4719-A7F8-2238E0BC6E4C}"/>
              </a:ext>
            </a:extLst>
          </p:cNvPr>
          <p:cNvSpPr txBox="1"/>
          <p:nvPr/>
        </p:nvSpPr>
        <p:spPr>
          <a:xfrm>
            <a:off x="1195250" y="2802547"/>
            <a:ext cx="133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非结构化数据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CA4E0-CACE-4131-9FC7-CCEDCE9CA305}"/>
              </a:ext>
            </a:extLst>
          </p:cNvPr>
          <p:cNvSpPr txBox="1"/>
          <p:nvPr/>
        </p:nvSpPr>
        <p:spPr>
          <a:xfrm>
            <a:off x="1195251" y="1870165"/>
            <a:ext cx="133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半结构化数据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61C090-5D67-4695-866F-9B143EBA4A6F}"/>
              </a:ext>
            </a:extLst>
          </p:cNvPr>
          <p:cNvSpPr txBox="1"/>
          <p:nvPr/>
        </p:nvSpPr>
        <p:spPr>
          <a:xfrm>
            <a:off x="1195250" y="1141103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结构化数据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07A2E43-DA3B-4B68-B29A-44CFC1A736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861457" y="2333896"/>
            <a:ext cx="0" cy="413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6665F01-CFB8-4142-9557-019336327750}"/>
              </a:ext>
            </a:extLst>
          </p:cNvPr>
          <p:cNvSpPr/>
          <p:nvPr/>
        </p:nvSpPr>
        <p:spPr>
          <a:xfrm>
            <a:off x="3252648" y="1092924"/>
            <a:ext cx="1554480" cy="470261"/>
          </a:xfrm>
          <a:prstGeom prst="rect">
            <a:avLst/>
          </a:prstGeom>
          <a:solidFill>
            <a:srgbClr val="F3F3F3"/>
          </a:solidFill>
          <a:ln w="9525" cap="flat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AF2881-288A-406F-AD3F-6A263D672F7A}"/>
              </a:ext>
            </a:extLst>
          </p:cNvPr>
          <p:cNvSpPr/>
          <p:nvPr/>
        </p:nvSpPr>
        <p:spPr>
          <a:xfrm>
            <a:off x="3252648" y="1859278"/>
            <a:ext cx="1554480" cy="470261"/>
          </a:xfrm>
          <a:prstGeom prst="rect">
            <a:avLst/>
          </a:prstGeom>
          <a:solidFill>
            <a:srgbClr val="F3F3F3"/>
          </a:solidFill>
          <a:ln w="9525" cap="flat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B15A031-ADF7-415A-B75C-48AE086D6A4B}"/>
              </a:ext>
            </a:extLst>
          </p:cNvPr>
          <p:cNvSpPr/>
          <p:nvPr/>
        </p:nvSpPr>
        <p:spPr>
          <a:xfrm>
            <a:off x="3252648" y="2743200"/>
            <a:ext cx="1554480" cy="470262"/>
          </a:xfrm>
          <a:prstGeom prst="rect">
            <a:avLst/>
          </a:prstGeom>
          <a:solidFill>
            <a:srgbClr val="F3F3F3"/>
          </a:solidFill>
          <a:ln w="9525" cap="flat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447283-5DF1-4474-BC4E-114DDE2D767B}"/>
              </a:ext>
            </a:extLst>
          </p:cNvPr>
          <p:cNvSpPr txBox="1"/>
          <p:nvPr/>
        </p:nvSpPr>
        <p:spPr>
          <a:xfrm>
            <a:off x="3363683" y="2798191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关系抽取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87DBD6-E537-4D5D-B19F-6B8EEB79A4F7}"/>
              </a:ext>
            </a:extLst>
          </p:cNvPr>
          <p:cNvSpPr txBox="1"/>
          <p:nvPr/>
        </p:nvSpPr>
        <p:spPr>
          <a:xfrm>
            <a:off x="3363683" y="1918839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属性抽取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24A274-12A8-4B24-B88C-07154FB7E18E}"/>
              </a:ext>
            </a:extLst>
          </p:cNvPr>
          <p:cNvSpPr txBox="1"/>
          <p:nvPr/>
        </p:nvSpPr>
        <p:spPr>
          <a:xfrm>
            <a:off x="3363683" y="1123684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实体抽取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DDF60D-163D-47B1-825A-C2C64480BC66}"/>
              </a:ext>
            </a:extLst>
          </p:cNvPr>
          <p:cNvSpPr/>
          <p:nvPr/>
        </p:nvSpPr>
        <p:spPr>
          <a:xfrm>
            <a:off x="2782389" y="326571"/>
            <a:ext cx="2494999" cy="3775166"/>
          </a:xfrm>
          <a:prstGeom prst="rect">
            <a:avLst/>
          </a:prstGeom>
          <a:noFill/>
          <a:ln w="9525" cap="flat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70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61882AF3-95DA-4CE3-BE8B-7707AA70E0B5}"/>
              </a:ext>
            </a:extLst>
          </p:cNvPr>
          <p:cNvSpPr/>
          <p:nvPr/>
        </p:nvSpPr>
        <p:spPr>
          <a:xfrm>
            <a:off x="83576" y="339635"/>
            <a:ext cx="6149450" cy="374067"/>
          </a:xfrm>
          <a:prstGeom prst="roundRect">
            <a:avLst/>
          </a:prstGeom>
          <a:solidFill>
            <a:srgbClr val="F3F3F3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E24609-F55F-48D1-A256-08DD22154E5E}"/>
              </a:ext>
            </a:extLst>
          </p:cNvPr>
          <p:cNvSpPr txBox="1"/>
          <p:nvPr/>
        </p:nvSpPr>
        <p:spPr>
          <a:xfrm>
            <a:off x="2921485" y="327786"/>
            <a:ext cx="96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A103F5C-7967-4E9B-831C-15C8C884920D}"/>
              </a:ext>
            </a:extLst>
          </p:cNvPr>
          <p:cNvSpPr/>
          <p:nvPr/>
        </p:nvSpPr>
        <p:spPr>
          <a:xfrm>
            <a:off x="83577" y="1169141"/>
            <a:ext cx="1625960" cy="374067"/>
          </a:xfrm>
          <a:prstGeom prst="roundRect">
            <a:avLst/>
          </a:prstGeom>
          <a:solidFill>
            <a:srgbClr val="B0E14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CC37187-10F4-479C-AF1E-0CE235C3ACF1}"/>
              </a:ext>
            </a:extLst>
          </p:cNvPr>
          <p:cNvSpPr/>
          <p:nvPr/>
        </p:nvSpPr>
        <p:spPr>
          <a:xfrm>
            <a:off x="83577" y="1802504"/>
            <a:ext cx="1625960" cy="1414896"/>
          </a:xfrm>
          <a:prstGeom prst="roundRect">
            <a:avLst/>
          </a:prstGeom>
          <a:solidFill>
            <a:srgbClr val="F3F3F3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9025BD5-CF32-47D3-8CE2-2EA2B8ED5B3B}"/>
              </a:ext>
            </a:extLst>
          </p:cNvPr>
          <p:cNvSpPr/>
          <p:nvPr/>
        </p:nvSpPr>
        <p:spPr>
          <a:xfrm>
            <a:off x="1873964" y="1169141"/>
            <a:ext cx="4359062" cy="2029148"/>
          </a:xfrm>
          <a:prstGeom prst="roundRect">
            <a:avLst/>
          </a:prstGeom>
          <a:solidFill>
            <a:srgbClr val="F3F3F3"/>
          </a:solidFill>
          <a:ln w="19050" cap="flat">
            <a:solidFill>
              <a:schemeClr val="tx1">
                <a:lumMod val="85000"/>
                <a:lumOff val="1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7BAC3F3-3E5C-4C3B-B3D3-7051E17F3E7C}"/>
              </a:ext>
            </a:extLst>
          </p:cNvPr>
          <p:cNvSpPr/>
          <p:nvPr/>
        </p:nvSpPr>
        <p:spPr>
          <a:xfrm>
            <a:off x="3232068" y="1169141"/>
            <a:ext cx="1087382" cy="374067"/>
          </a:xfrm>
          <a:prstGeom prst="rect">
            <a:avLst/>
          </a:prstGeom>
          <a:solidFill>
            <a:srgbClr val="1B8669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A7A7FC-EBAD-414F-9442-3C598825548E}"/>
              </a:ext>
            </a:extLst>
          </p:cNvPr>
          <p:cNvSpPr/>
          <p:nvPr/>
        </p:nvSpPr>
        <p:spPr>
          <a:xfrm>
            <a:off x="4395547" y="1169141"/>
            <a:ext cx="1572290" cy="374067"/>
          </a:xfrm>
          <a:prstGeom prst="rect">
            <a:avLst/>
          </a:prstGeom>
          <a:solidFill>
            <a:srgbClr val="B0E14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3F6118-C848-4709-8D72-50036163863E}"/>
              </a:ext>
            </a:extLst>
          </p:cNvPr>
          <p:cNvSpPr/>
          <p:nvPr/>
        </p:nvSpPr>
        <p:spPr>
          <a:xfrm>
            <a:off x="3232068" y="1717449"/>
            <a:ext cx="2735769" cy="374067"/>
          </a:xfrm>
          <a:prstGeom prst="rect">
            <a:avLst/>
          </a:prstGeom>
          <a:solidFill>
            <a:srgbClr val="1B8669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45063DC-BDB3-4096-8217-92D4186E9E8B}"/>
              </a:ext>
            </a:extLst>
          </p:cNvPr>
          <p:cNvSpPr/>
          <p:nvPr/>
        </p:nvSpPr>
        <p:spPr>
          <a:xfrm>
            <a:off x="3232067" y="2278821"/>
            <a:ext cx="2735769" cy="374067"/>
          </a:xfrm>
          <a:prstGeom prst="rect">
            <a:avLst/>
          </a:prstGeom>
          <a:solidFill>
            <a:srgbClr val="1B8669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A350D38-140E-440F-BAD3-77D62927630E}"/>
              </a:ext>
            </a:extLst>
          </p:cNvPr>
          <p:cNvSpPr/>
          <p:nvPr/>
        </p:nvSpPr>
        <p:spPr>
          <a:xfrm>
            <a:off x="3232066" y="2818753"/>
            <a:ext cx="2735769" cy="374067"/>
          </a:xfrm>
          <a:prstGeom prst="rect">
            <a:avLst/>
          </a:prstGeom>
          <a:solidFill>
            <a:srgbClr val="1B8669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2D9C1CA-4064-4282-BD51-C424EC5F3BC1}"/>
              </a:ext>
            </a:extLst>
          </p:cNvPr>
          <p:cNvSpPr/>
          <p:nvPr/>
        </p:nvSpPr>
        <p:spPr>
          <a:xfrm>
            <a:off x="1869741" y="2239835"/>
            <a:ext cx="469616" cy="945391"/>
          </a:xfrm>
          <a:prstGeom prst="rect">
            <a:avLst/>
          </a:prstGeom>
          <a:solidFill>
            <a:srgbClr val="1B8669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93781E6-736D-483C-AEA2-0D80B92EC841}"/>
              </a:ext>
            </a:extLst>
          </p:cNvPr>
          <p:cNvCxnSpPr>
            <a:endCxn id="12" idx="0"/>
          </p:cNvCxnSpPr>
          <p:nvPr/>
        </p:nvCxnSpPr>
        <p:spPr>
          <a:xfrm>
            <a:off x="896556" y="713702"/>
            <a:ext cx="0" cy="455439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A56EE3E-D261-47C6-9A45-7C87372CE1D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896556" y="1543208"/>
            <a:ext cx="0" cy="25929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305F460-B9E6-487E-908B-7776B8ACC54A}"/>
              </a:ext>
            </a:extLst>
          </p:cNvPr>
          <p:cNvCxnSpPr>
            <a:cxnSpLocks/>
          </p:cNvCxnSpPr>
          <p:nvPr/>
        </p:nvCxnSpPr>
        <p:spPr>
          <a:xfrm>
            <a:off x="1709536" y="2666708"/>
            <a:ext cx="182108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2A6E073-7B54-4B20-97A0-3E074C656A80}"/>
              </a:ext>
            </a:extLst>
          </p:cNvPr>
          <p:cNvSpPr/>
          <p:nvPr/>
        </p:nvSpPr>
        <p:spPr>
          <a:xfrm>
            <a:off x="881287" y="1941027"/>
            <a:ext cx="812979" cy="355357"/>
          </a:xfrm>
          <a:prstGeom prst="rect">
            <a:avLst/>
          </a:prstGeom>
          <a:solidFill>
            <a:srgbClr val="219EEB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E84BB2-835A-4C39-83E2-4179987E44C5}"/>
              </a:ext>
            </a:extLst>
          </p:cNvPr>
          <p:cNvSpPr/>
          <p:nvPr/>
        </p:nvSpPr>
        <p:spPr>
          <a:xfrm>
            <a:off x="887717" y="2353951"/>
            <a:ext cx="812979" cy="355363"/>
          </a:xfrm>
          <a:prstGeom prst="rect">
            <a:avLst/>
          </a:prstGeom>
          <a:solidFill>
            <a:srgbClr val="219EEB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0A8541A-08CB-4279-AB31-BC2EF6FA8431}"/>
              </a:ext>
            </a:extLst>
          </p:cNvPr>
          <p:cNvSpPr/>
          <p:nvPr/>
        </p:nvSpPr>
        <p:spPr>
          <a:xfrm>
            <a:off x="887717" y="2764038"/>
            <a:ext cx="812979" cy="355363"/>
          </a:xfrm>
          <a:prstGeom prst="rect">
            <a:avLst/>
          </a:prstGeom>
          <a:solidFill>
            <a:srgbClr val="219EEB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7E77749-14BF-47FB-B081-B93CAD9F56FD}"/>
              </a:ext>
            </a:extLst>
          </p:cNvPr>
          <p:cNvCxnSpPr/>
          <p:nvPr/>
        </p:nvCxnSpPr>
        <p:spPr>
          <a:xfrm>
            <a:off x="3757663" y="711029"/>
            <a:ext cx="0" cy="455439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18D86D5-0293-498A-8153-0E0D3835DE38}"/>
              </a:ext>
            </a:extLst>
          </p:cNvPr>
          <p:cNvCxnSpPr/>
          <p:nvPr/>
        </p:nvCxnSpPr>
        <p:spPr>
          <a:xfrm>
            <a:off x="5163172" y="711029"/>
            <a:ext cx="0" cy="455439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D165696-47AF-41CE-AADD-B6A2D5BF02BE}"/>
              </a:ext>
            </a:extLst>
          </p:cNvPr>
          <p:cNvSpPr txBox="1"/>
          <p:nvPr/>
        </p:nvSpPr>
        <p:spPr>
          <a:xfrm>
            <a:off x="-137035" y="775973"/>
            <a:ext cx="12019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联机分析处理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(OLAP)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53E280CF-1460-4A81-A6A4-10DF3E9C6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7" b="-3737"/>
          <a:stretch/>
        </p:blipFill>
        <p:spPr>
          <a:xfrm>
            <a:off x="2137576" y="1245380"/>
            <a:ext cx="1085846" cy="1138285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5D1D4B4-6C0B-4095-995C-26E18BE48E0A}"/>
              </a:ext>
            </a:extLst>
          </p:cNvPr>
          <p:cNvSpPr txBox="1"/>
          <p:nvPr/>
        </p:nvSpPr>
        <p:spPr>
          <a:xfrm>
            <a:off x="303935" y="1144864"/>
            <a:ext cx="12052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Gremlin</a:t>
            </a: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图形计算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14E21AD-0498-4408-9563-8E6EED98B3F3}"/>
              </a:ext>
            </a:extLst>
          </p:cNvPr>
          <p:cNvSpPr txBox="1"/>
          <p:nvPr/>
        </p:nvSpPr>
        <p:spPr>
          <a:xfrm>
            <a:off x="988910" y="1998647"/>
            <a:ext cx="5867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Spark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AAEAB67-B407-4B5B-9987-3B2DCEF73C6D}"/>
              </a:ext>
            </a:extLst>
          </p:cNvPr>
          <p:cNvSpPr txBox="1"/>
          <p:nvPr/>
        </p:nvSpPr>
        <p:spPr>
          <a:xfrm>
            <a:off x="994386" y="2383665"/>
            <a:ext cx="586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Giraph</a:t>
            </a:r>
            <a:endParaRPr lang="en-US" altLang="zh-CN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8120A84-40FD-4130-B269-71861A5751DE}"/>
              </a:ext>
            </a:extLst>
          </p:cNvPr>
          <p:cNvSpPr txBox="1"/>
          <p:nvPr/>
        </p:nvSpPr>
        <p:spPr>
          <a:xfrm>
            <a:off x="935099" y="2815340"/>
            <a:ext cx="7053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Hadoop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4FBAD74-CFAC-4834-9ED1-0CFB046D98EF}"/>
              </a:ext>
            </a:extLst>
          </p:cNvPr>
          <p:cNvSpPr txBox="1"/>
          <p:nvPr/>
        </p:nvSpPr>
        <p:spPr>
          <a:xfrm>
            <a:off x="288719" y="2151708"/>
            <a:ext cx="338554" cy="8166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大数据平台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D16754C-DD0A-474E-BABC-873CD0D57FAD}"/>
              </a:ext>
            </a:extLst>
          </p:cNvPr>
          <p:cNvSpPr txBox="1"/>
          <p:nvPr/>
        </p:nvSpPr>
        <p:spPr>
          <a:xfrm>
            <a:off x="3664672" y="803408"/>
            <a:ext cx="1098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联机事务处理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(OLTP)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C92F694-6F36-4420-BF11-DFD57331C5C4}"/>
              </a:ext>
            </a:extLst>
          </p:cNvPr>
          <p:cNvSpPr txBox="1"/>
          <p:nvPr/>
        </p:nvSpPr>
        <p:spPr>
          <a:xfrm>
            <a:off x="2307263" y="1230755"/>
            <a:ext cx="2250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Management API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2CD446A-5261-41EB-A786-42B7809B0F26}"/>
              </a:ext>
            </a:extLst>
          </p:cNvPr>
          <p:cNvSpPr txBox="1"/>
          <p:nvPr/>
        </p:nvSpPr>
        <p:spPr>
          <a:xfrm>
            <a:off x="4441975" y="1251219"/>
            <a:ext cx="210251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TinkerPop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- Gremlin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85491BA-2377-4A11-980A-C34668DC97FF}"/>
              </a:ext>
            </a:extLst>
          </p:cNvPr>
          <p:cNvSpPr txBox="1"/>
          <p:nvPr/>
        </p:nvSpPr>
        <p:spPr>
          <a:xfrm>
            <a:off x="4161936" y="1787502"/>
            <a:ext cx="8606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640AB2B-2398-4F77-8471-5F460BE6F059}"/>
              </a:ext>
            </a:extLst>
          </p:cNvPr>
          <p:cNvSpPr txBox="1"/>
          <p:nvPr/>
        </p:nvSpPr>
        <p:spPr>
          <a:xfrm>
            <a:off x="4180098" y="2343939"/>
            <a:ext cx="7595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FD17FD6-7D2D-44FC-BA13-DA96993DDFDE}"/>
              </a:ext>
            </a:extLst>
          </p:cNvPr>
          <p:cNvSpPr txBox="1"/>
          <p:nvPr/>
        </p:nvSpPr>
        <p:spPr>
          <a:xfrm>
            <a:off x="3993541" y="2885462"/>
            <a:ext cx="14200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存储和索引接口层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F9A8B30-DCB7-4870-9B31-AD2643CEF4F4}"/>
              </a:ext>
            </a:extLst>
          </p:cNvPr>
          <p:cNvSpPr/>
          <p:nvPr/>
        </p:nvSpPr>
        <p:spPr>
          <a:xfrm>
            <a:off x="83575" y="3772032"/>
            <a:ext cx="3013616" cy="653666"/>
          </a:xfrm>
          <a:prstGeom prst="rect">
            <a:avLst/>
          </a:prstGeom>
          <a:solidFill>
            <a:srgbClr val="F3F3F3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C873563-F212-407F-B514-3A4D145F8DB2}"/>
              </a:ext>
            </a:extLst>
          </p:cNvPr>
          <p:cNvSpPr/>
          <p:nvPr/>
        </p:nvSpPr>
        <p:spPr>
          <a:xfrm>
            <a:off x="3232066" y="3772032"/>
            <a:ext cx="3000960" cy="653666"/>
          </a:xfrm>
          <a:prstGeom prst="rect">
            <a:avLst/>
          </a:prstGeom>
          <a:solidFill>
            <a:srgbClr val="F3F3F3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BD8CCBA-65EE-45B6-A954-477DB08D816A}"/>
              </a:ext>
            </a:extLst>
          </p:cNvPr>
          <p:cNvSpPr/>
          <p:nvPr/>
        </p:nvSpPr>
        <p:spPr>
          <a:xfrm>
            <a:off x="195151" y="3766984"/>
            <a:ext cx="875125" cy="285282"/>
          </a:xfrm>
          <a:prstGeom prst="rect">
            <a:avLst/>
          </a:prstGeom>
          <a:solidFill>
            <a:srgbClr val="219EE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1BD1228-B1B6-44E2-B29A-6FA69F2FE52E}"/>
              </a:ext>
            </a:extLst>
          </p:cNvPr>
          <p:cNvSpPr/>
          <p:nvPr/>
        </p:nvSpPr>
        <p:spPr>
          <a:xfrm>
            <a:off x="1132801" y="3770139"/>
            <a:ext cx="875125" cy="285282"/>
          </a:xfrm>
          <a:prstGeom prst="rect">
            <a:avLst/>
          </a:prstGeom>
          <a:solidFill>
            <a:srgbClr val="219EEB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E9826B0-87CD-46EB-A5B6-9C4A41EA55DB}"/>
              </a:ext>
            </a:extLst>
          </p:cNvPr>
          <p:cNvSpPr/>
          <p:nvPr/>
        </p:nvSpPr>
        <p:spPr>
          <a:xfrm>
            <a:off x="2064190" y="3768922"/>
            <a:ext cx="875125" cy="285282"/>
          </a:xfrm>
          <a:prstGeom prst="rect">
            <a:avLst/>
          </a:prstGeom>
          <a:solidFill>
            <a:srgbClr val="219EE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87F0020-390B-42D2-BFDD-FA70B5D12800}"/>
              </a:ext>
            </a:extLst>
          </p:cNvPr>
          <p:cNvSpPr txBox="1"/>
          <p:nvPr/>
        </p:nvSpPr>
        <p:spPr>
          <a:xfrm>
            <a:off x="276879" y="3766871"/>
            <a:ext cx="937651" cy="25391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Cassandra</a:t>
            </a:r>
            <a:endParaRPr lang="zh-CN" altLang="en-US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08C0E15-759B-4A0E-95B7-04537EDDD598}"/>
              </a:ext>
            </a:extLst>
          </p:cNvPr>
          <p:cNvSpPr txBox="1"/>
          <p:nvPr/>
        </p:nvSpPr>
        <p:spPr>
          <a:xfrm>
            <a:off x="1326669" y="3783247"/>
            <a:ext cx="561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HBase</a:t>
            </a:r>
            <a:endParaRPr lang="zh-CN" altLang="en-US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2241CEE-F53B-4951-A96F-41E8BEA2D098}"/>
              </a:ext>
            </a:extLst>
          </p:cNvPr>
          <p:cNvSpPr txBox="1"/>
          <p:nvPr/>
        </p:nvSpPr>
        <p:spPr>
          <a:xfrm>
            <a:off x="2083514" y="3783245"/>
            <a:ext cx="937651" cy="25391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BerkeleyDB</a:t>
            </a:r>
            <a:endParaRPr lang="zh-CN" altLang="en-US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309B8DB-B1D2-4CBC-AC97-B898FA0E59BC}"/>
              </a:ext>
            </a:extLst>
          </p:cNvPr>
          <p:cNvSpPr txBox="1"/>
          <p:nvPr/>
        </p:nvSpPr>
        <p:spPr>
          <a:xfrm>
            <a:off x="625092" y="4045633"/>
            <a:ext cx="193447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存储后端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必选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182DF0F-4885-427E-BB0F-172FE40E3EC9}"/>
              </a:ext>
            </a:extLst>
          </p:cNvPr>
          <p:cNvSpPr/>
          <p:nvPr/>
        </p:nvSpPr>
        <p:spPr>
          <a:xfrm>
            <a:off x="3356805" y="3765202"/>
            <a:ext cx="875125" cy="285282"/>
          </a:xfrm>
          <a:prstGeom prst="rect">
            <a:avLst/>
          </a:prstGeom>
          <a:solidFill>
            <a:srgbClr val="219EEB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E4C7831-B5AF-4A99-8CC9-7D14AA6A45F3}"/>
              </a:ext>
            </a:extLst>
          </p:cNvPr>
          <p:cNvSpPr/>
          <p:nvPr/>
        </p:nvSpPr>
        <p:spPr>
          <a:xfrm>
            <a:off x="4294456" y="3768356"/>
            <a:ext cx="875125" cy="285282"/>
          </a:xfrm>
          <a:prstGeom prst="rect">
            <a:avLst/>
          </a:prstGeom>
          <a:solidFill>
            <a:srgbClr val="219EEB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8CAE2A9-1F90-4128-929E-2DB460AD4275}"/>
              </a:ext>
            </a:extLst>
          </p:cNvPr>
          <p:cNvSpPr/>
          <p:nvPr/>
        </p:nvSpPr>
        <p:spPr>
          <a:xfrm>
            <a:off x="5225844" y="3767139"/>
            <a:ext cx="875125" cy="285282"/>
          </a:xfrm>
          <a:prstGeom prst="rect">
            <a:avLst/>
          </a:prstGeom>
          <a:solidFill>
            <a:srgbClr val="219EEB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E931525-FFE0-44C4-9D4D-2A64FAE2C098}"/>
              </a:ext>
            </a:extLst>
          </p:cNvPr>
          <p:cNvSpPr txBox="1"/>
          <p:nvPr/>
        </p:nvSpPr>
        <p:spPr>
          <a:xfrm>
            <a:off x="3403959" y="3786169"/>
            <a:ext cx="937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Elasticsearch</a:t>
            </a:r>
            <a:endParaRPr lang="zh-CN" altLang="en-US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C50C3B8-4E96-4C89-BFAE-2F6531180D45}"/>
              </a:ext>
            </a:extLst>
          </p:cNvPr>
          <p:cNvSpPr txBox="1"/>
          <p:nvPr/>
        </p:nvSpPr>
        <p:spPr>
          <a:xfrm>
            <a:off x="4506002" y="3789480"/>
            <a:ext cx="561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Solr</a:t>
            </a:r>
            <a:endParaRPr lang="zh-CN" altLang="en-US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D68FFA2-CFF0-467C-A5BE-D7CEBFC7EA07}"/>
              </a:ext>
            </a:extLst>
          </p:cNvPr>
          <p:cNvSpPr txBox="1"/>
          <p:nvPr/>
        </p:nvSpPr>
        <p:spPr>
          <a:xfrm>
            <a:off x="5377635" y="3794462"/>
            <a:ext cx="6381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Lucene</a:t>
            </a:r>
            <a:endParaRPr lang="zh-CN" altLang="en-US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77B7D01-DF5C-418C-A192-4ACBEE810CAF}"/>
              </a:ext>
            </a:extLst>
          </p:cNvPr>
          <p:cNvSpPr txBox="1"/>
          <p:nvPr/>
        </p:nvSpPr>
        <p:spPr>
          <a:xfrm>
            <a:off x="3678957" y="4074514"/>
            <a:ext cx="19344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索引后端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可选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5FEDC94-EB73-4144-98FA-0B0BE39CAF58}"/>
              </a:ext>
            </a:extLst>
          </p:cNvPr>
          <p:cNvSpPr txBox="1"/>
          <p:nvPr/>
        </p:nvSpPr>
        <p:spPr>
          <a:xfrm>
            <a:off x="1825208" y="2340888"/>
            <a:ext cx="492443" cy="7696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OLAP I/O</a:t>
            </a: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01C8DC44-03BC-4C22-959B-CB3C79BCF87F}"/>
              </a:ext>
            </a:extLst>
          </p:cNvPr>
          <p:cNvCxnSpPr>
            <a:cxnSpLocks/>
            <a:stCxn id="20" idx="2"/>
            <a:endCxn id="59" idx="0"/>
          </p:cNvCxnSpPr>
          <p:nvPr/>
        </p:nvCxnSpPr>
        <p:spPr>
          <a:xfrm flipH="1">
            <a:off x="632714" y="3185226"/>
            <a:ext cx="1471835" cy="58175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3ECFE24D-7A0C-43CD-A9CA-FA3DEFC6EBBF}"/>
              </a:ext>
            </a:extLst>
          </p:cNvPr>
          <p:cNvCxnSpPr>
            <a:cxnSpLocks/>
            <a:stCxn id="20" idx="2"/>
            <a:endCxn id="60" idx="0"/>
          </p:cNvCxnSpPr>
          <p:nvPr/>
        </p:nvCxnSpPr>
        <p:spPr>
          <a:xfrm flipH="1">
            <a:off x="1570364" y="3185226"/>
            <a:ext cx="534185" cy="58491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CF86E7FE-216A-490B-8CDA-1CA644E1AE38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flipH="1">
            <a:off x="1570364" y="3192820"/>
            <a:ext cx="3029587" cy="57731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EA586BD7-838A-4A2D-B885-B95A3A5CC0E2}"/>
              </a:ext>
            </a:extLst>
          </p:cNvPr>
          <p:cNvCxnSpPr>
            <a:cxnSpLocks/>
            <a:stCxn id="19" idx="2"/>
            <a:endCxn id="59" idx="0"/>
          </p:cNvCxnSpPr>
          <p:nvPr/>
        </p:nvCxnSpPr>
        <p:spPr>
          <a:xfrm flipH="1">
            <a:off x="632714" y="3192820"/>
            <a:ext cx="3967237" cy="57416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DB03259-F187-479F-B4BF-13994AB22B3F}"/>
              </a:ext>
            </a:extLst>
          </p:cNvPr>
          <p:cNvCxnSpPr>
            <a:cxnSpLocks/>
            <a:stCxn id="19" idx="2"/>
            <a:endCxn id="61" idx="0"/>
          </p:cNvCxnSpPr>
          <p:nvPr/>
        </p:nvCxnSpPr>
        <p:spPr>
          <a:xfrm flipH="1">
            <a:off x="2501753" y="3192820"/>
            <a:ext cx="2098198" cy="57610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D9E54FB2-BF9A-4A2A-8E49-E98788B5B4C3}"/>
              </a:ext>
            </a:extLst>
          </p:cNvPr>
          <p:cNvCxnSpPr>
            <a:cxnSpLocks/>
            <a:stCxn id="19" idx="2"/>
            <a:endCxn id="69" idx="0"/>
          </p:cNvCxnSpPr>
          <p:nvPr/>
        </p:nvCxnSpPr>
        <p:spPr>
          <a:xfrm flipH="1">
            <a:off x="3794368" y="3192820"/>
            <a:ext cx="805583" cy="572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B08A73A0-0C33-46D9-ADDB-46A278890E82}"/>
              </a:ext>
            </a:extLst>
          </p:cNvPr>
          <p:cNvCxnSpPr>
            <a:cxnSpLocks/>
            <a:stCxn id="19" idx="2"/>
            <a:endCxn id="71" idx="0"/>
          </p:cNvCxnSpPr>
          <p:nvPr/>
        </p:nvCxnSpPr>
        <p:spPr>
          <a:xfrm>
            <a:off x="4599951" y="3192820"/>
            <a:ext cx="1063456" cy="57431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图片 96">
            <a:extLst>
              <a:ext uri="{FF2B5EF4-FFF2-40B4-BE49-F238E27FC236}">
                <a16:creationId xmlns:a16="http://schemas.microsoft.com/office/drawing/2014/main" id="{6550F489-CE44-4CC8-9C10-DCFE88CA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877" y="803408"/>
            <a:ext cx="5316629" cy="33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7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80B53-1B78-4A9E-A1E6-B93C5DB5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6C64F9-69ED-48D5-B08E-AE00B543C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58D907-2C8C-4012-8579-D1CBC731DC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C5F651-598D-48BA-AB9B-140702CF2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F189E1-86CA-4AED-BD2C-B0A7D638A15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E1DA9E-7736-44B5-AE2E-0EDF7787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7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DCC0713C-FFAA-4EEB-897E-3CDD3F980719}"/>
              </a:ext>
            </a:extLst>
          </p:cNvPr>
          <p:cNvGrpSpPr/>
          <p:nvPr/>
        </p:nvGrpSpPr>
        <p:grpSpPr>
          <a:xfrm>
            <a:off x="1390141" y="1804958"/>
            <a:ext cx="2592000" cy="2016000"/>
            <a:chOff x="333168" y="1209630"/>
            <a:chExt cx="2592000" cy="2016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7DD6214-8166-4D29-AC58-18B72852542D}"/>
                </a:ext>
              </a:extLst>
            </p:cNvPr>
            <p:cNvSpPr/>
            <p:nvPr/>
          </p:nvSpPr>
          <p:spPr>
            <a:xfrm>
              <a:off x="333168" y="1209630"/>
              <a:ext cx="2592000" cy="2016000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知库网站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EC7B146-8296-4852-AE26-D3F482C22EA8}"/>
                </a:ext>
              </a:extLst>
            </p:cNvPr>
            <p:cNvSpPr/>
            <p:nvPr/>
          </p:nvSpPr>
          <p:spPr>
            <a:xfrm>
              <a:off x="1644243" y="1575934"/>
              <a:ext cx="1105302" cy="3695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知库门户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720D30A-5FFC-4136-9D25-C55A81A8A13B}"/>
                </a:ext>
              </a:extLst>
            </p:cNvPr>
            <p:cNvSpPr/>
            <p:nvPr/>
          </p:nvSpPr>
          <p:spPr>
            <a:xfrm>
              <a:off x="1644243" y="2707972"/>
              <a:ext cx="1105302" cy="3695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知库运营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4E123BA-1477-468C-89B5-B12A0ADAE648}"/>
                </a:ext>
              </a:extLst>
            </p:cNvPr>
            <p:cNvSpPr/>
            <p:nvPr/>
          </p:nvSpPr>
          <p:spPr>
            <a:xfrm>
              <a:off x="447097" y="2141953"/>
              <a:ext cx="1105302" cy="3695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内容发布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EDD0648-2EC6-4DB4-8B9A-1621ABB99F44}"/>
              </a:ext>
            </a:extLst>
          </p:cNvPr>
          <p:cNvGrpSpPr/>
          <p:nvPr/>
        </p:nvGrpSpPr>
        <p:grpSpPr>
          <a:xfrm>
            <a:off x="1390141" y="3959957"/>
            <a:ext cx="2592000" cy="1440000"/>
            <a:chOff x="333168" y="3428998"/>
            <a:chExt cx="2592000" cy="1440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E23E46-8B12-406F-BFAC-C9AC51636274}"/>
                </a:ext>
              </a:extLst>
            </p:cNvPr>
            <p:cNvSpPr/>
            <p:nvPr/>
          </p:nvSpPr>
          <p:spPr>
            <a:xfrm>
              <a:off x="333168" y="3428998"/>
              <a:ext cx="2592000" cy="1440000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语料管理系统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85FD5AB-32F7-473D-B867-8076C7DD6CA9}"/>
                </a:ext>
              </a:extLst>
            </p:cNvPr>
            <p:cNvSpPr/>
            <p:nvPr/>
          </p:nvSpPr>
          <p:spPr>
            <a:xfrm>
              <a:off x="1644242" y="4047437"/>
              <a:ext cx="1105303" cy="510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语料管理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21C7C3-9C06-4839-B6B2-CF8DF8EC11C0}"/>
                </a:ext>
              </a:extLst>
            </p:cNvPr>
            <p:cNvSpPr/>
            <p:nvPr/>
          </p:nvSpPr>
          <p:spPr>
            <a:xfrm>
              <a:off x="447097" y="4044978"/>
              <a:ext cx="1105302" cy="510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基础数据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8D399C-AE5B-4108-84D9-B01A2D8FCA88}"/>
              </a:ext>
            </a:extLst>
          </p:cNvPr>
          <p:cNvGrpSpPr/>
          <p:nvPr/>
        </p:nvGrpSpPr>
        <p:grpSpPr>
          <a:xfrm>
            <a:off x="4462496" y="1799957"/>
            <a:ext cx="2016000" cy="3600000"/>
            <a:chOff x="3449963" y="1204629"/>
            <a:chExt cx="2016000" cy="36000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07F12DF-DACD-4F9A-B695-88ADCA14127C}"/>
                </a:ext>
              </a:extLst>
            </p:cNvPr>
            <p:cNvSpPr/>
            <p:nvPr/>
          </p:nvSpPr>
          <p:spPr>
            <a:xfrm>
              <a:off x="3449963" y="1204629"/>
              <a:ext cx="2016000" cy="3600000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数据获取系统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FF31CD4-50C0-4847-91F9-80B6219E6497}"/>
                </a:ext>
              </a:extLst>
            </p:cNvPr>
            <p:cNvSpPr/>
            <p:nvPr/>
          </p:nvSpPr>
          <p:spPr>
            <a:xfrm>
              <a:off x="3644348" y="2141953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数据识别组件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7AE8C87-4C1A-498A-AD12-9740C1090786}"/>
                </a:ext>
              </a:extLst>
            </p:cNvPr>
            <p:cNvSpPr/>
            <p:nvPr/>
          </p:nvSpPr>
          <p:spPr>
            <a:xfrm>
              <a:off x="3644348" y="3532261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数据预处理子系统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AD1E629-6294-4F92-B0B3-53D3B2631AE1}"/>
              </a:ext>
            </a:extLst>
          </p:cNvPr>
          <p:cNvGrpSpPr/>
          <p:nvPr/>
        </p:nvGrpSpPr>
        <p:grpSpPr>
          <a:xfrm>
            <a:off x="6958851" y="1799957"/>
            <a:ext cx="2016000" cy="3600000"/>
            <a:chOff x="6350758" y="1204629"/>
            <a:chExt cx="2016000" cy="360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34EB689-8689-46C5-8CA4-B074137E1EB6}"/>
                </a:ext>
              </a:extLst>
            </p:cNvPr>
            <p:cNvSpPr/>
            <p:nvPr/>
          </p:nvSpPr>
          <p:spPr>
            <a:xfrm>
              <a:off x="6350758" y="1204629"/>
              <a:ext cx="2016000" cy="3600000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知识管理系统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EB77DEF-C4CF-477B-B156-62E0105F7BB0}"/>
                </a:ext>
              </a:extLst>
            </p:cNvPr>
            <p:cNvSpPr/>
            <p:nvPr/>
          </p:nvSpPr>
          <p:spPr>
            <a:xfrm>
              <a:off x="6542404" y="3983068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知识加工分析组件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70D0CDD-F26E-4125-944C-614B622DB462}"/>
                </a:ext>
              </a:extLst>
            </p:cNvPr>
            <p:cNvSpPr/>
            <p:nvPr/>
          </p:nvSpPr>
          <p:spPr>
            <a:xfrm>
              <a:off x="6542404" y="2902813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知识图谱管理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子系统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B9239CB-D4EF-4A24-B0CD-EB1FCF3E341B}"/>
                </a:ext>
              </a:extLst>
            </p:cNvPr>
            <p:cNvSpPr/>
            <p:nvPr/>
          </p:nvSpPr>
          <p:spPr>
            <a:xfrm>
              <a:off x="6542403" y="1822558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知识图谱搜索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子系统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069911B-144E-42A9-AAD6-2B9DC18B93B6}"/>
              </a:ext>
            </a:extLst>
          </p:cNvPr>
          <p:cNvGrpSpPr/>
          <p:nvPr/>
        </p:nvGrpSpPr>
        <p:grpSpPr>
          <a:xfrm>
            <a:off x="9455206" y="1799957"/>
            <a:ext cx="2016000" cy="3600000"/>
            <a:chOff x="9251552" y="1204629"/>
            <a:chExt cx="2016000" cy="3600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C0B60A2-DBDD-4889-BADC-2FD90DC64F9E}"/>
                </a:ext>
              </a:extLst>
            </p:cNvPr>
            <p:cNvSpPr/>
            <p:nvPr/>
          </p:nvSpPr>
          <p:spPr>
            <a:xfrm>
              <a:off x="9251552" y="1204629"/>
              <a:ext cx="2016000" cy="3600000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知识图谱应用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EFDF85C-6925-474C-9713-B9960525EE57}"/>
                </a:ext>
              </a:extLst>
            </p:cNvPr>
            <p:cNvSpPr/>
            <p:nvPr/>
          </p:nvSpPr>
          <p:spPr>
            <a:xfrm>
              <a:off x="9443198" y="1575934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有害识别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7BB638B-A6F7-4D73-BE7C-520D247EB754}"/>
                </a:ext>
              </a:extLst>
            </p:cNvPr>
            <p:cNvSpPr/>
            <p:nvPr/>
          </p:nvSpPr>
          <p:spPr>
            <a:xfrm>
              <a:off x="9443198" y="2118132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突发事件识别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0ABF187-B651-4865-A1F2-D374565C5B91}"/>
                </a:ext>
              </a:extLst>
            </p:cNvPr>
            <p:cNvSpPr/>
            <p:nvPr/>
          </p:nvSpPr>
          <p:spPr>
            <a:xfrm>
              <a:off x="9443198" y="2660330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事件推理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C7CE5F5-4BD2-4533-BD0B-C98728D790DF}"/>
                </a:ext>
              </a:extLst>
            </p:cNvPr>
            <p:cNvSpPr/>
            <p:nvPr/>
          </p:nvSpPr>
          <p:spPr>
            <a:xfrm>
              <a:off x="9443198" y="3202528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信息搜索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03FF649-2E99-4D38-AE42-FF6BDCE36980}"/>
                </a:ext>
              </a:extLst>
            </p:cNvPr>
            <p:cNvSpPr/>
            <p:nvPr/>
          </p:nvSpPr>
          <p:spPr>
            <a:xfrm>
              <a:off x="9443198" y="3744726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社交关系分析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626F5AE-E74D-478D-AEB6-B4685EF9C395}"/>
                </a:ext>
              </a:extLst>
            </p:cNvPr>
            <p:cNvSpPr/>
            <p:nvPr/>
          </p:nvSpPr>
          <p:spPr>
            <a:xfrm>
              <a:off x="9443198" y="4286924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4C8C344-6F7A-46A3-B037-B884D35EF3CD}"/>
              </a:ext>
            </a:extLst>
          </p:cNvPr>
          <p:cNvGrpSpPr/>
          <p:nvPr/>
        </p:nvGrpSpPr>
        <p:grpSpPr>
          <a:xfrm>
            <a:off x="1390142" y="5941178"/>
            <a:ext cx="10085754" cy="819634"/>
            <a:chOff x="736046" y="5798028"/>
            <a:chExt cx="10085754" cy="81963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7478494-E4FC-45EA-AE54-4270029374C2}"/>
                </a:ext>
              </a:extLst>
            </p:cNvPr>
            <p:cNvSpPr/>
            <p:nvPr/>
          </p:nvSpPr>
          <p:spPr>
            <a:xfrm>
              <a:off x="736046" y="5798028"/>
              <a:ext cx="10085754" cy="819634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支撑类服务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C7C29F3-3E44-48B6-8194-0E07FB2BBEBC}"/>
                </a:ext>
              </a:extLst>
            </p:cNvPr>
            <p:cNvSpPr/>
            <p:nvPr/>
          </p:nvSpPr>
          <p:spPr>
            <a:xfrm>
              <a:off x="849974" y="6135444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209432D-2DFD-4F58-98FD-00E874B858AA}"/>
                </a:ext>
              </a:extLst>
            </p:cNvPr>
            <p:cNvSpPr/>
            <p:nvPr/>
          </p:nvSpPr>
          <p:spPr>
            <a:xfrm>
              <a:off x="2907942" y="6135444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自然语言处理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AD62BE3-FFFE-4730-BE6B-3C4D71AEF497}"/>
                </a:ext>
              </a:extLst>
            </p:cNvPr>
            <p:cNvSpPr/>
            <p:nvPr/>
          </p:nvSpPr>
          <p:spPr>
            <a:xfrm>
              <a:off x="4965910" y="6135444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翻译组件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CFAA415-6DB2-4CD8-A7AD-4520315666AC}"/>
                </a:ext>
              </a:extLst>
            </p:cNvPr>
            <p:cNvSpPr/>
            <p:nvPr/>
          </p:nvSpPr>
          <p:spPr>
            <a:xfrm>
              <a:off x="7023878" y="6135444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图片处理组件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6106C3F-EB50-4B26-8471-332F9BD5328C}"/>
                </a:ext>
              </a:extLst>
            </p:cNvPr>
            <p:cNvSpPr/>
            <p:nvPr/>
          </p:nvSpPr>
          <p:spPr>
            <a:xfrm>
              <a:off x="9081846" y="6135444"/>
              <a:ext cx="1632707" cy="395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音视频处理组件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4BC3D283-C4AA-4680-973C-AB738C44FC4B}"/>
              </a:ext>
            </a:extLst>
          </p:cNvPr>
          <p:cNvSpPr/>
          <p:nvPr/>
        </p:nvSpPr>
        <p:spPr>
          <a:xfrm>
            <a:off x="4591485" y="1054468"/>
            <a:ext cx="1613672" cy="40357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采集管理系统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7DC69DC-AE2B-4FE3-A28C-5384C0646F49}"/>
              </a:ext>
            </a:extLst>
          </p:cNvPr>
          <p:cNvSpPr/>
          <p:nvPr/>
        </p:nvSpPr>
        <p:spPr>
          <a:xfrm>
            <a:off x="654096" y="1799957"/>
            <a:ext cx="373769" cy="173759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eaVert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样品管理系统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F8AD6FA-8DED-4E70-A6F6-0CB2D58A5D66}"/>
              </a:ext>
            </a:extLst>
          </p:cNvPr>
          <p:cNvSpPr/>
          <p:nvPr/>
        </p:nvSpPr>
        <p:spPr>
          <a:xfrm>
            <a:off x="654096" y="3703116"/>
            <a:ext cx="373769" cy="158195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eaVert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模型管理系统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07DEBDE-E95D-44DA-871D-C1E623E39796}"/>
              </a:ext>
            </a:extLst>
          </p:cNvPr>
          <p:cNvSpPr/>
          <p:nvPr/>
        </p:nvSpPr>
        <p:spPr>
          <a:xfrm>
            <a:off x="654096" y="5450628"/>
            <a:ext cx="373769" cy="130558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eaVert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外部应用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BE9A872-6C8C-4A4A-AF80-345E14B03D71}"/>
              </a:ext>
            </a:extLst>
          </p:cNvPr>
          <p:cNvCxnSpPr/>
          <p:nvPr/>
        </p:nvCxnSpPr>
        <p:spPr>
          <a:xfrm>
            <a:off x="3003013" y="2540799"/>
            <a:ext cx="0" cy="76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43247DD-A448-47FD-8C96-D01241911072}"/>
              </a:ext>
            </a:extLst>
          </p:cNvPr>
          <p:cNvCxnSpPr>
            <a:cxnSpLocks/>
          </p:cNvCxnSpPr>
          <p:nvPr/>
        </p:nvCxnSpPr>
        <p:spPr>
          <a:xfrm flipV="1">
            <a:off x="3490973" y="2540799"/>
            <a:ext cx="0" cy="7479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3A591408-8A37-41C8-A4BA-323EADFCF72E}"/>
              </a:ext>
            </a:extLst>
          </p:cNvPr>
          <p:cNvSpPr txBox="1"/>
          <p:nvPr/>
        </p:nvSpPr>
        <p:spPr>
          <a:xfrm>
            <a:off x="2976330" y="2509515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发布任务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833B6FB-45EB-4FFF-8856-4FD3C66093FE}"/>
              </a:ext>
            </a:extLst>
          </p:cNvPr>
          <p:cNvSpPr txBox="1"/>
          <p:nvPr/>
        </p:nvSpPr>
        <p:spPr>
          <a:xfrm>
            <a:off x="3494647" y="2516810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提交任务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570E29E-C4CA-4061-BE18-CEF7373217BF}"/>
              </a:ext>
            </a:extLst>
          </p:cNvPr>
          <p:cNvCxnSpPr>
            <a:cxnSpLocks/>
            <a:stCxn id="12" idx="0"/>
            <a:endCxn id="2" idx="1"/>
          </p:cNvCxnSpPr>
          <p:nvPr/>
        </p:nvCxnSpPr>
        <p:spPr>
          <a:xfrm rot="5400000" flipH="1" flipV="1">
            <a:off x="2188343" y="2224409"/>
            <a:ext cx="381250" cy="64449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4A9599F-89E9-480D-BC1B-13B90EA7AC3C}"/>
              </a:ext>
            </a:extLst>
          </p:cNvPr>
          <p:cNvSpPr txBox="1"/>
          <p:nvPr/>
        </p:nvSpPr>
        <p:spPr>
          <a:xfrm>
            <a:off x="2014010" y="248508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发布内容</a:t>
            </a:r>
          </a:p>
        </p:txBody>
      </p:sp>
      <p:cxnSp>
        <p:nvCxnSpPr>
          <p:cNvPr id="55" name="直接箭头连接符 50">
            <a:extLst>
              <a:ext uri="{FF2B5EF4-FFF2-40B4-BE49-F238E27FC236}">
                <a16:creationId xmlns:a16="http://schemas.microsoft.com/office/drawing/2014/main" id="{A64F30DF-06D8-498A-A992-66CAA69E214F}"/>
              </a:ext>
            </a:extLst>
          </p:cNvPr>
          <p:cNvCxnSpPr>
            <a:cxnSpLocks/>
            <a:stCxn id="41" idx="3"/>
            <a:endCxn id="14" idx="1"/>
          </p:cNvCxnSpPr>
          <p:nvPr/>
        </p:nvCxnSpPr>
        <p:spPr>
          <a:xfrm flipV="1">
            <a:off x="1027865" y="4831048"/>
            <a:ext cx="476205" cy="1272370"/>
          </a:xfrm>
          <a:prstGeom prst="bentConnector3">
            <a:avLst>
              <a:gd name="adj1" fmla="val 247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906A627-F79A-4E59-8F3A-789C8C0EC82F}"/>
              </a:ext>
            </a:extLst>
          </p:cNvPr>
          <p:cNvSpPr txBox="1"/>
          <p:nvPr/>
        </p:nvSpPr>
        <p:spPr>
          <a:xfrm>
            <a:off x="1102720" y="55112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外部接口</a:t>
            </a:r>
          </a:p>
        </p:txBody>
      </p:sp>
      <p:cxnSp>
        <p:nvCxnSpPr>
          <p:cNvPr id="59" name="直接箭头连接符 50">
            <a:extLst>
              <a:ext uri="{FF2B5EF4-FFF2-40B4-BE49-F238E27FC236}">
                <a16:creationId xmlns:a16="http://schemas.microsoft.com/office/drawing/2014/main" id="{131D218A-D539-4101-8A14-138BAC7B8E79}"/>
              </a:ext>
            </a:extLst>
          </p:cNvPr>
          <p:cNvCxnSpPr>
            <a:cxnSpLocks/>
            <a:stCxn id="13" idx="0"/>
            <a:endCxn id="40" idx="3"/>
          </p:cNvCxnSpPr>
          <p:nvPr/>
        </p:nvCxnSpPr>
        <p:spPr>
          <a:xfrm rot="16200000" flipV="1">
            <a:off x="2098714" y="3423243"/>
            <a:ext cx="84304" cy="222600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2822FA9F-484F-4903-BB31-2975C97AA4BD}"/>
              </a:ext>
            </a:extLst>
          </p:cNvPr>
          <p:cNvSpPr txBox="1"/>
          <p:nvPr/>
        </p:nvSpPr>
        <p:spPr>
          <a:xfrm>
            <a:off x="2465415" y="421588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同步语料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45B1E61-76D5-4C3F-A291-1C1D8B927D9F}"/>
              </a:ext>
            </a:extLst>
          </p:cNvPr>
          <p:cNvSpPr txBox="1"/>
          <p:nvPr/>
        </p:nvSpPr>
        <p:spPr>
          <a:xfrm>
            <a:off x="2952461" y="392860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生成语料</a:t>
            </a:r>
          </a:p>
        </p:txBody>
      </p:sp>
      <p:cxnSp>
        <p:nvCxnSpPr>
          <p:cNvPr id="64" name="直接箭头连接符 50">
            <a:extLst>
              <a:ext uri="{FF2B5EF4-FFF2-40B4-BE49-F238E27FC236}">
                <a16:creationId xmlns:a16="http://schemas.microsoft.com/office/drawing/2014/main" id="{919C561B-5E3F-455F-8315-C5AF0330C2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00763" y="3723654"/>
            <a:ext cx="919963" cy="733785"/>
          </a:xfrm>
          <a:prstGeom prst="bentConnector3">
            <a:avLst>
              <a:gd name="adj1" fmla="val 659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50">
            <a:extLst>
              <a:ext uri="{FF2B5EF4-FFF2-40B4-BE49-F238E27FC236}">
                <a16:creationId xmlns:a16="http://schemas.microsoft.com/office/drawing/2014/main" id="{9AB78948-9C8C-4B6C-A435-700F7FF20787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3806518" y="4325125"/>
            <a:ext cx="850363" cy="50838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63171A2F-493D-42E2-8A32-BE8838D1DCEA}"/>
              </a:ext>
            </a:extLst>
          </p:cNvPr>
          <p:cNvSpPr txBox="1"/>
          <p:nvPr/>
        </p:nvSpPr>
        <p:spPr>
          <a:xfrm>
            <a:off x="6481234" y="387090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原料</a:t>
            </a:r>
          </a:p>
        </p:txBody>
      </p:sp>
      <p:cxnSp>
        <p:nvCxnSpPr>
          <p:cNvPr id="83" name="直接箭头连接符 50">
            <a:extLst>
              <a:ext uri="{FF2B5EF4-FFF2-40B4-BE49-F238E27FC236}">
                <a16:creationId xmlns:a16="http://schemas.microsoft.com/office/drawing/2014/main" id="{3E2E257E-A79C-4837-9704-83FFFAF913B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289588" y="4325125"/>
            <a:ext cx="860909" cy="45080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50">
            <a:extLst>
              <a:ext uri="{FF2B5EF4-FFF2-40B4-BE49-F238E27FC236}">
                <a16:creationId xmlns:a16="http://schemas.microsoft.com/office/drawing/2014/main" id="{582276F4-4A2F-44F6-AF39-5E60825BDB46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V="1">
            <a:off x="7966851" y="3893213"/>
            <a:ext cx="0" cy="68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50">
            <a:extLst>
              <a:ext uri="{FF2B5EF4-FFF2-40B4-BE49-F238E27FC236}">
                <a16:creationId xmlns:a16="http://schemas.microsoft.com/office/drawing/2014/main" id="{3E20BCBC-F2D8-45BD-AA5A-43A46AA8CE7D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7966850" y="2812958"/>
            <a:ext cx="1" cy="68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569C95B3-3ECA-4777-85FF-8622AA2E13DB}"/>
              </a:ext>
            </a:extLst>
          </p:cNvPr>
          <p:cNvSpPr txBox="1"/>
          <p:nvPr/>
        </p:nvSpPr>
        <p:spPr>
          <a:xfrm>
            <a:off x="8046197" y="410174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提交审核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B949E547-BEC1-4AB9-9F89-621759B74575}"/>
              </a:ext>
            </a:extLst>
          </p:cNvPr>
          <p:cNvSpPr txBox="1"/>
          <p:nvPr/>
        </p:nvSpPr>
        <p:spPr>
          <a:xfrm>
            <a:off x="8942765" y="32340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</a:t>
            </a:r>
          </a:p>
        </p:txBody>
      </p:sp>
      <p:cxnSp>
        <p:nvCxnSpPr>
          <p:cNvPr id="94" name="直接箭头连接符 50">
            <a:extLst>
              <a:ext uri="{FF2B5EF4-FFF2-40B4-BE49-F238E27FC236}">
                <a16:creationId xmlns:a16="http://schemas.microsoft.com/office/drawing/2014/main" id="{AC704C45-FBE1-40ED-94D8-E512B3729BFE}"/>
              </a:ext>
            </a:extLst>
          </p:cNvPr>
          <p:cNvCxnSpPr>
            <a:cxnSpLocks/>
          </p:cNvCxnSpPr>
          <p:nvPr/>
        </p:nvCxnSpPr>
        <p:spPr>
          <a:xfrm flipV="1">
            <a:off x="8974851" y="3695677"/>
            <a:ext cx="480355" cy="7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50">
            <a:extLst>
              <a:ext uri="{FF2B5EF4-FFF2-40B4-BE49-F238E27FC236}">
                <a16:creationId xmlns:a16="http://schemas.microsoft.com/office/drawing/2014/main" id="{6E84D292-0364-4BF8-87F7-42C3436F7C84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8783204" y="4775932"/>
            <a:ext cx="6720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79ED474-D160-4EC8-8C1F-180260309896}"/>
              </a:ext>
            </a:extLst>
          </p:cNvPr>
          <p:cNvSpPr txBox="1"/>
          <p:nvPr/>
        </p:nvSpPr>
        <p:spPr>
          <a:xfrm>
            <a:off x="8942765" y="434005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44D3807-8948-488E-BCF8-5DF951A4FD9C}"/>
              </a:ext>
            </a:extLst>
          </p:cNvPr>
          <p:cNvSpPr txBox="1"/>
          <p:nvPr/>
        </p:nvSpPr>
        <p:spPr>
          <a:xfrm>
            <a:off x="7992898" y="302360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</p:txBody>
      </p:sp>
      <p:cxnSp>
        <p:nvCxnSpPr>
          <p:cNvPr id="110" name="直接箭头连接符 50">
            <a:extLst>
              <a:ext uri="{FF2B5EF4-FFF2-40B4-BE49-F238E27FC236}">
                <a16:creationId xmlns:a16="http://schemas.microsoft.com/office/drawing/2014/main" id="{FF25F3A6-D126-4798-B71A-EC4B0B91CD61}"/>
              </a:ext>
            </a:extLst>
          </p:cNvPr>
          <p:cNvCxnSpPr>
            <a:cxnSpLocks/>
          </p:cNvCxnSpPr>
          <p:nvPr/>
        </p:nvCxnSpPr>
        <p:spPr>
          <a:xfrm flipV="1">
            <a:off x="2686141" y="5399957"/>
            <a:ext cx="0" cy="54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3069E48C-BE80-41A4-B6A4-3F68F90543AA}"/>
              </a:ext>
            </a:extLst>
          </p:cNvPr>
          <p:cNvSpPr txBox="1"/>
          <p:nvPr/>
        </p:nvSpPr>
        <p:spPr>
          <a:xfrm>
            <a:off x="2653164" y="5552872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cxnSp>
        <p:nvCxnSpPr>
          <p:cNvPr id="114" name="直接箭头连接符 50">
            <a:extLst>
              <a:ext uri="{FF2B5EF4-FFF2-40B4-BE49-F238E27FC236}">
                <a16:creationId xmlns:a16="http://schemas.microsoft.com/office/drawing/2014/main" id="{B23B4D11-6E2E-4DB4-879A-B5AEC6AE0A44}"/>
              </a:ext>
            </a:extLst>
          </p:cNvPr>
          <p:cNvCxnSpPr>
            <a:cxnSpLocks/>
          </p:cNvCxnSpPr>
          <p:nvPr/>
        </p:nvCxnSpPr>
        <p:spPr>
          <a:xfrm flipV="1">
            <a:off x="5329817" y="5398090"/>
            <a:ext cx="0" cy="54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A85E163-DEFF-46A2-9DCE-803241D346EA}"/>
              </a:ext>
            </a:extLst>
          </p:cNvPr>
          <p:cNvSpPr txBox="1"/>
          <p:nvPr/>
        </p:nvSpPr>
        <p:spPr>
          <a:xfrm>
            <a:off x="5296840" y="5551005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cxnSp>
        <p:nvCxnSpPr>
          <p:cNvPr id="116" name="直接箭头连接符 50">
            <a:extLst>
              <a:ext uri="{FF2B5EF4-FFF2-40B4-BE49-F238E27FC236}">
                <a16:creationId xmlns:a16="http://schemas.microsoft.com/office/drawing/2014/main" id="{57085363-F8D3-4F7C-BA7A-138789108A47}"/>
              </a:ext>
            </a:extLst>
          </p:cNvPr>
          <p:cNvCxnSpPr>
            <a:cxnSpLocks/>
          </p:cNvCxnSpPr>
          <p:nvPr/>
        </p:nvCxnSpPr>
        <p:spPr>
          <a:xfrm flipV="1">
            <a:off x="7880187" y="5398090"/>
            <a:ext cx="0" cy="54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77E270B-1B9B-49C2-B275-15B12330A59D}"/>
              </a:ext>
            </a:extLst>
          </p:cNvPr>
          <p:cNvSpPr txBox="1"/>
          <p:nvPr/>
        </p:nvSpPr>
        <p:spPr>
          <a:xfrm>
            <a:off x="7847210" y="5551005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cxnSp>
        <p:nvCxnSpPr>
          <p:cNvPr id="118" name="直接箭头连接符 50">
            <a:extLst>
              <a:ext uri="{FF2B5EF4-FFF2-40B4-BE49-F238E27FC236}">
                <a16:creationId xmlns:a16="http://schemas.microsoft.com/office/drawing/2014/main" id="{77D0A43C-9272-4DD1-BE53-272BC65D3B57}"/>
              </a:ext>
            </a:extLst>
          </p:cNvPr>
          <p:cNvCxnSpPr>
            <a:cxnSpLocks/>
          </p:cNvCxnSpPr>
          <p:nvPr/>
        </p:nvCxnSpPr>
        <p:spPr>
          <a:xfrm flipV="1">
            <a:off x="10430556" y="5391819"/>
            <a:ext cx="0" cy="54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DCE6C8F-C6EA-4849-8191-A73738B6E494}"/>
              </a:ext>
            </a:extLst>
          </p:cNvPr>
          <p:cNvSpPr txBox="1"/>
          <p:nvPr/>
        </p:nvSpPr>
        <p:spPr>
          <a:xfrm>
            <a:off x="10397579" y="5544734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cxnSp>
        <p:nvCxnSpPr>
          <p:cNvPr id="120" name="直接箭头连接符 50">
            <a:extLst>
              <a:ext uri="{FF2B5EF4-FFF2-40B4-BE49-F238E27FC236}">
                <a16:creationId xmlns:a16="http://schemas.microsoft.com/office/drawing/2014/main" id="{77C6F7D9-4743-4CBD-B1C5-0CE9FDB2F99B}"/>
              </a:ext>
            </a:extLst>
          </p:cNvPr>
          <p:cNvCxnSpPr>
            <a:cxnSpLocks/>
            <a:stCxn id="39" idx="3"/>
            <a:endCxn id="11" idx="1"/>
          </p:cNvCxnSpPr>
          <p:nvPr/>
        </p:nvCxnSpPr>
        <p:spPr>
          <a:xfrm>
            <a:off x="1027865" y="2668756"/>
            <a:ext cx="1673351" cy="819313"/>
          </a:xfrm>
          <a:prstGeom prst="bentConnector3">
            <a:avLst>
              <a:gd name="adj1" fmla="val 1011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048A70A4-2AD0-473C-B70D-8FF5E3209A1E}"/>
              </a:ext>
            </a:extLst>
          </p:cNvPr>
          <p:cNvSpPr txBox="1"/>
          <p:nvPr/>
        </p:nvSpPr>
        <p:spPr>
          <a:xfrm>
            <a:off x="1413038" y="320861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同步样品</a:t>
            </a: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7FAD4045-24CC-4B56-8869-69D1A675C2A2}"/>
              </a:ext>
            </a:extLst>
          </p:cNvPr>
          <p:cNvGrpSpPr/>
          <p:nvPr/>
        </p:nvGrpSpPr>
        <p:grpSpPr>
          <a:xfrm>
            <a:off x="2814229" y="988659"/>
            <a:ext cx="800219" cy="758655"/>
            <a:chOff x="477041" y="336335"/>
            <a:chExt cx="800219" cy="758655"/>
          </a:xfrm>
        </p:grpSpPr>
        <p:sp>
          <p:nvSpPr>
            <p:cNvPr id="125" name="man-standing-black-silhouette_37437">
              <a:extLst>
                <a:ext uri="{FF2B5EF4-FFF2-40B4-BE49-F238E27FC236}">
                  <a16:creationId xmlns:a16="http://schemas.microsoft.com/office/drawing/2014/main" id="{2DB746B7-35C6-443B-BC40-D50BB8924A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045" y="336335"/>
              <a:ext cx="282209" cy="506629"/>
            </a:xfrm>
            <a:custGeom>
              <a:avLst/>
              <a:gdLst>
                <a:gd name="connsiteX0" fmla="*/ 63232 w 337020"/>
                <a:gd name="connsiteY0" fmla="*/ 157714 h 605028"/>
                <a:gd name="connsiteX1" fmla="*/ 273869 w 337020"/>
                <a:gd name="connsiteY1" fmla="*/ 157714 h 605028"/>
                <a:gd name="connsiteX2" fmla="*/ 318594 w 337020"/>
                <a:gd name="connsiteY2" fmla="*/ 176109 h 605028"/>
                <a:gd name="connsiteX3" fmla="*/ 337020 w 337020"/>
                <a:gd name="connsiteY3" fmla="*/ 220840 h 605028"/>
                <a:gd name="connsiteX4" fmla="*/ 337020 w 337020"/>
                <a:gd name="connsiteY4" fmla="*/ 384288 h 605028"/>
                <a:gd name="connsiteX5" fmla="*/ 327848 w 337020"/>
                <a:gd name="connsiteY5" fmla="*/ 406654 h 605028"/>
                <a:gd name="connsiteX6" fmla="*/ 305445 w 337020"/>
                <a:gd name="connsiteY6" fmla="*/ 415811 h 605028"/>
                <a:gd name="connsiteX7" fmla="*/ 283042 w 337020"/>
                <a:gd name="connsiteY7" fmla="*/ 406654 h 605028"/>
                <a:gd name="connsiteX8" fmla="*/ 273869 w 337020"/>
                <a:gd name="connsiteY8" fmla="*/ 384288 h 605028"/>
                <a:gd name="connsiteX9" fmla="*/ 273869 w 337020"/>
                <a:gd name="connsiteY9" fmla="*/ 241828 h 605028"/>
                <a:gd name="connsiteX10" fmla="*/ 252765 w 337020"/>
                <a:gd name="connsiteY10" fmla="*/ 241828 h 605028"/>
                <a:gd name="connsiteX11" fmla="*/ 252765 w 337020"/>
                <a:gd name="connsiteY11" fmla="*/ 568238 h 605028"/>
                <a:gd name="connsiteX12" fmla="*/ 241888 w 337020"/>
                <a:gd name="connsiteY12" fmla="*/ 594250 h 605028"/>
                <a:gd name="connsiteX13" fmla="*/ 215914 w 337020"/>
                <a:gd name="connsiteY13" fmla="*/ 605028 h 605028"/>
                <a:gd name="connsiteX14" fmla="*/ 189939 w 337020"/>
                <a:gd name="connsiteY14" fmla="*/ 594250 h 605028"/>
                <a:gd name="connsiteX15" fmla="*/ 179062 w 337020"/>
                <a:gd name="connsiteY15" fmla="*/ 568238 h 605028"/>
                <a:gd name="connsiteX16" fmla="*/ 179062 w 337020"/>
                <a:gd name="connsiteY16" fmla="*/ 415811 h 605028"/>
                <a:gd name="connsiteX17" fmla="*/ 158039 w 337020"/>
                <a:gd name="connsiteY17" fmla="*/ 415811 h 605028"/>
                <a:gd name="connsiteX18" fmla="*/ 158039 w 337020"/>
                <a:gd name="connsiteY18" fmla="*/ 568238 h 605028"/>
                <a:gd name="connsiteX19" fmla="*/ 147162 w 337020"/>
                <a:gd name="connsiteY19" fmla="*/ 594250 h 605028"/>
                <a:gd name="connsiteX20" fmla="*/ 121106 w 337020"/>
                <a:gd name="connsiteY20" fmla="*/ 605028 h 605028"/>
                <a:gd name="connsiteX21" fmla="*/ 95132 w 337020"/>
                <a:gd name="connsiteY21" fmla="*/ 594250 h 605028"/>
                <a:gd name="connsiteX22" fmla="*/ 84255 w 337020"/>
                <a:gd name="connsiteY22" fmla="*/ 568238 h 605028"/>
                <a:gd name="connsiteX23" fmla="*/ 84255 w 337020"/>
                <a:gd name="connsiteY23" fmla="*/ 241828 h 605028"/>
                <a:gd name="connsiteX24" fmla="*/ 63232 w 337020"/>
                <a:gd name="connsiteY24" fmla="*/ 241828 h 605028"/>
                <a:gd name="connsiteX25" fmla="*/ 63232 w 337020"/>
                <a:gd name="connsiteY25" fmla="*/ 384288 h 605028"/>
                <a:gd name="connsiteX26" fmla="*/ 53978 w 337020"/>
                <a:gd name="connsiteY26" fmla="*/ 406654 h 605028"/>
                <a:gd name="connsiteX27" fmla="*/ 31575 w 337020"/>
                <a:gd name="connsiteY27" fmla="*/ 415811 h 605028"/>
                <a:gd name="connsiteX28" fmla="*/ 9253 w 337020"/>
                <a:gd name="connsiteY28" fmla="*/ 406654 h 605028"/>
                <a:gd name="connsiteX29" fmla="*/ 0 w 337020"/>
                <a:gd name="connsiteY29" fmla="*/ 384288 h 605028"/>
                <a:gd name="connsiteX30" fmla="*/ 0 w 337020"/>
                <a:gd name="connsiteY30" fmla="*/ 220840 h 605028"/>
                <a:gd name="connsiteX31" fmla="*/ 18426 w 337020"/>
                <a:gd name="connsiteY31" fmla="*/ 176109 h 605028"/>
                <a:gd name="connsiteX32" fmla="*/ 63232 w 337020"/>
                <a:gd name="connsiteY32" fmla="*/ 157714 h 605028"/>
                <a:gd name="connsiteX33" fmla="*/ 168469 w 337020"/>
                <a:gd name="connsiteY33" fmla="*/ 0 h 605028"/>
                <a:gd name="connsiteX34" fmla="*/ 220660 w 337020"/>
                <a:gd name="connsiteY34" fmla="*/ 21560 h 605028"/>
                <a:gd name="connsiteX35" fmla="*/ 242251 w 337020"/>
                <a:gd name="connsiteY35" fmla="*/ 73594 h 605028"/>
                <a:gd name="connsiteX36" fmla="*/ 220660 w 337020"/>
                <a:gd name="connsiteY36" fmla="*/ 125710 h 605028"/>
                <a:gd name="connsiteX37" fmla="*/ 168469 w 337020"/>
                <a:gd name="connsiteY37" fmla="*/ 147270 h 605028"/>
                <a:gd name="connsiteX38" fmla="*/ 116360 w 337020"/>
                <a:gd name="connsiteY38" fmla="*/ 125710 h 605028"/>
                <a:gd name="connsiteX39" fmla="*/ 94769 w 337020"/>
                <a:gd name="connsiteY39" fmla="*/ 73594 h 605028"/>
                <a:gd name="connsiteX40" fmla="*/ 116360 w 337020"/>
                <a:gd name="connsiteY40" fmla="*/ 21560 h 605028"/>
                <a:gd name="connsiteX41" fmla="*/ 168469 w 337020"/>
                <a:gd name="connsiteY41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020" h="605028">
                  <a:moveTo>
                    <a:pt x="63232" y="157714"/>
                  </a:moveTo>
                  <a:lnTo>
                    <a:pt x="273869" y="157714"/>
                  </a:lnTo>
                  <a:cubicBezTo>
                    <a:pt x="291402" y="157714"/>
                    <a:pt x="306338" y="163873"/>
                    <a:pt x="318594" y="176109"/>
                  </a:cubicBezTo>
                  <a:cubicBezTo>
                    <a:pt x="330932" y="188426"/>
                    <a:pt x="337020" y="203337"/>
                    <a:pt x="337020" y="220840"/>
                  </a:cubicBezTo>
                  <a:lnTo>
                    <a:pt x="337020" y="384288"/>
                  </a:lnTo>
                  <a:cubicBezTo>
                    <a:pt x="337020" y="393040"/>
                    <a:pt x="333936" y="400495"/>
                    <a:pt x="327848" y="406654"/>
                  </a:cubicBezTo>
                  <a:cubicBezTo>
                    <a:pt x="321679" y="412732"/>
                    <a:pt x="314211" y="415811"/>
                    <a:pt x="305445" y="415811"/>
                  </a:cubicBezTo>
                  <a:cubicBezTo>
                    <a:pt x="296678" y="415811"/>
                    <a:pt x="289211" y="412732"/>
                    <a:pt x="283042" y="406654"/>
                  </a:cubicBezTo>
                  <a:cubicBezTo>
                    <a:pt x="276954" y="400495"/>
                    <a:pt x="273869" y="393040"/>
                    <a:pt x="273869" y="384288"/>
                  </a:cubicBezTo>
                  <a:lnTo>
                    <a:pt x="273869" y="241828"/>
                  </a:lnTo>
                  <a:lnTo>
                    <a:pt x="252765" y="241828"/>
                  </a:lnTo>
                  <a:lnTo>
                    <a:pt x="252765" y="568238"/>
                  </a:lnTo>
                  <a:cubicBezTo>
                    <a:pt x="252765" y="578367"/>
                    <a:pt x="249194" y="586957"/>
                    <a:pt x="241888" y="594250"/>
                  </a:cubicBezTo>
                  <a:cubicBezTo>
                    <a:pt x="234664" y="601463"/>
                    <a:pt x="225979" y="605028"/>
                    <a:pt x="215914" y="605028"/>
                  </a:cubicBezTo>
                  <a:cubicBezTo>
                    <a:pt x="205848" y="605028"/>
                    <a:pt x="197163" y="601463"/>
                    <a:pt x="189939" y="594250"/>
                  </a:cubicBezTo>
                  <a:cubicBezTo>
                    <a:pt x="182715" y="586957"/>
                    <a:pt x="179062" y="578367"/>
                    <a:pt x="179062" y="568238"/>
                  </a:cubicBezTo>
                  <a:lnTo>
                    <a:pt x="179062" y="415811"/>
                  </a:lnTo>
                  <a:lnTo>
                    <a:pt x="158039" y="415811"/>
                  </a:lnTo>
                  <a:lnTo>
                    <a:pt x="158039" y="568238"/>
                  </a:lnTo>
                  <a:cubicBezTo>
                    <a:pt x="158039" y="578367"/>
                    <a:pt x="154386" y="586957"/>
                    <a:pt x="147162" y="594250"/>
                  </a:cubicBezTo>
                  <a:cubicBezTo>
                    <a:pt x="139938" y="601463"/>
                    <a:pt x="131253" y="605028"/>
                    <a:pt x="121106" y="605028"/>
                  </a:cubicBezTo>
                  <a:cubicBezTo>
                    <a:pt x="111041" y="605028"/>
                    <a:pt x="102356" y="601463"/>
                    <a:pt x="95132" y="594250"/>
                  </a:cubicBezTo>
                  <a:cubicBezTo>
                    <a:pt x="87908" y="586957"/>
                    <a:pt x="84255" y="578367"/>
                    <a:pt x="84255" y="568238"/>
                  </a:cubicBezTo>
                  <a:lnTo>
                    <a:pt x="84255" y="241828"/>
                  </a:lnTo>
                  <a:lnTo>
                    <a:pt x="63232" y="241828"/>
                  </a:lnTo>
                  <a:lnTo>
                    <a:pt x="63232" y="384288"/>
                  </a:lnTo>
                  <a:cubicBezTo>
                    <a:pt x="63232" y="393040"/>
                    <a:pt x="60147" y="400495"/>
                    <a:pt x="53978" y="406654"/>
                  </a:cubicBezTo>
                  <a:cubicBezTo>
                    <a:pt x="47809" y="412732"/>
                    <a:pt x="40423" y="415811"/>
                    <a:pt x="31575" y="415811"/>
                  </a:cubicBezTo>
                  <a:cubicBezTo>
                    <a:pt x="22809" y="415811"/>
                    <a:pt x="15341" y="412732"/>
                    <a:pt x="9253" y="406654"/>
                  </a:cubicBezTo>
                  <a:cubicBezTo>
                    <a:pt x="3084" y="400495"/>
                    <a:pt x="0" y="393040"/>
                    <a:pt x="0" y="384288"/>
                  </a:cubicBezTo>
                  <a:lnTo>
                    <a:pt x="0" y="220840"/>
                  </a:lnTo>
                  <a:cubicBezTo>
                    <a:pt x="0" y="203337"/>
                    <a:pt x="6169" y="188426"/>
                    <a:pt x="18426" y="176109"/>
                  </a:cubicBezTo>
                  <a:cubicBezTo>
                    <a:pt x="30764" y="163873"/>
                    <a:pt x="45699" y="157714"/>
                    <a:pt x="63232" y="157714"/>
                  </a:cubicBezTo>
                  <a:close/>
                  <a:moveTo>
                    <a:pt x="168469" y="0"/>
                  </a:moveTo>
                  <a:cubicBezTo>
                    <a:pt x="188924" y="0"/>
                    <a:pt x="206294" y="7214"/>
                    <a:pt x="220660" y="21560"/>
                  </a:cubicBezTo>
                  <a:cubicBezTo>
                    <a:pt x="235027" y="35906"/>
                    <a:pt x="242251" y="53251"/>
                    <a:pt x="242251" y="73594"/>
                  </a:cubicBezTo>
                  <a:cubicBezTo>
                    <a:pt x="242251" y="94019"/>
                    <a:pt x="235027" y="111364"/>
                    <a:pt x="220660" y="125710"/>
                  </a:cubicBezTo>
                  <a:cubicBezTo>
                    <a:pt x="206294" y="140056"/>
                    <a:pt x="188924" y="147270"/>
                    <a:pt x="168469" y="147270"/>
                  </a:cubicBezTo>
                  <a:cubicBezTo>
                    <a:pt x="148096" y="147270"/>
                    <a:pt x="130726" y="140056"/>
                    <a:pt x="116360" y="125710"/>
                  </a:cubicBezTo>
                  <a:cubicBezTo>
                    <a:pt x="101993" y="111364"/>
                    <a:pt x="94769" y="94019"/>
                    <a:pt x="94769" y="73594"/>
                  </a:cubicBezTo>
                  <a:cubicBezTo>
                    <a:pt x="94769" y="53251"/>
                    <a:pt x="101993" y="35906"/>
                    <a:pt x="116360" y="21560"/>
                  </a:cubicBezTo>
                  <a:cubicBezTo>
                    <a:pt x="130726" y="7214"/>
                    <a:pt x="148096" y="0"/>
                    <a:pt x="168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CFCD312A-F39B-4149-8685-B246621BBBC0}"/>
                </a:ext>
              </a:extLst>
            </p:cNvPr>
            <p:cNvSpPr txBox="1"/>
            <p:nvPr/>
          </p:nvSpPr>
          <p:spPr>
            <a:xfrm>
              <a:off x="477041" y="81799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普通用户</a:t>
              </a:r>
            </a:p>
          </p:txBody>
        </p:sp>
      </p:grpSp>
      <p:cxnSp>
        <p:nvCxnSpPr>
          <p:cNvPr id="132" name="直接箭头连接符 50">
            <a:extLst>
              <a:ext uri="{FF2B5EF4-FFF2-40B4-BE49-F238E27FC236}">
                <a16:creationId xmlns:a16="http://schemas.microsoft.com/office/drawing/2014/main" id="{5DFC1226-12CD-4C3B-96BB-4FCBF7B422BB}"/>
              </a:ext>
            </a:extLst>
          </p:cNvPr>
          <p:cNvCxnSpPr>
            <a:cxnSpLocks/>
            <a:stCxn id="126" idx="2"/>
            <a:endCxn id="2" idx="0"/>
          </p:cNvCxnSpPr>
          <p:nvPr/>
        </p:nvCxnSpPr>
        <p:spPr>
          <a:xfrm>
            <a:off x="3214339" y="1747314"/>
            <a:ext cx="39528" cy="423948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6B7EEFDB-04FB-4AE2-B826-944DBD31813A}"/>
              </a:ext>
            </a:extLst>
          </p:cNvPr>
          <p:cNvGrpSpPr/>
          <p:nvPr/>
        </p:nvGrpSpPr>
        <p:grpSpPr>
          <a:xfrm>
            <a:off x="3700238" y="997577"/>
            <a:ext cx="800219" cy="758655"/>
            <a:chOff x="477044" y="336335"/>
            <a:chExt cx="800219" cy="758655"/>
          </a:xfrm>
        </p:grpSpPr>
        <p:sp>
          <p:nvSpPr>
            <p:cNvPr id="136" name="man-standing-black-silhouette_37437">
              <a:extLst>
                <a:ext uri="{FF2B5EF4-FFF2-40B4-BE49-F238E27FC236}">
                  <a16:creationId xmlns:a16="http://schemas.microsoft.com/office/drawing/2014/main" id="{65526080-94DF-49C9-98B5-4D578E927C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045" y="336335"/>
              <a:ext cx="282209" cy="506629"/>
            </a:xfrm>
            <a:custGeom>
              <a:avLst/>
              <a:gdLst>
                <a:gd name="connsiteX0" fmla="*/ 63232 w 337020"/>
                <a:gd name="connsiteY0" fmla="*/ 157714 h 605028"/>
                <a:gd name="connsiteX1" fmla="*/ 273869 w 337020"/>
                <a:gd name="connsiteY1" fmla="*/ 157714 h 605028"/>
                <a:gd name="connsiteX2" fmla="*/ 318594 w 337020"/>
                <a:gd name="connsiteY2" fmla="*/ 176109 h 605028"/>
                <a:gd name="connsiteX3" fmla="*/ 337020 w 337020"/>
                <a:gd name="connsiteY3" fmla="*/ 220840 h 605028"/>
                <a:gd name="connsiteX4" fmla="*/ 337020 w 337020"/>
                <a:gd name="connsiteY4" fmla="*/ 384288 h 605028"/>
                <a:gd name="connsiteX5" fmla="*/ 327848 w 337020"/>
                <a:gd name="connsiteY5" fmla="*/ 406654 h 605028"/>
                <a:gd name="connsiteX6" fmla="*/ 305445 w 337020"/>
                <a:gd name="connsiteY6" fmla="*/ 415811 h 605028"/>
                <a:gd name="connsiteX7" fmla="*/ 283042 w 337020"/>
                <a:gd name="connsiteY7" fmla="*/ 406654 h 605028"/>
                <a:gd name="connsiteX8" fmla="*/ 273869 w 337020"/>
                <a:gd name="connsiteY8" fmla="*/ 384288 h 605028"/>
                <a:gd name="connsiteX9" fmla="*/ 273869 w 337020"/>
                <a:gd name="connsiteY9" fmla="*/ 241828 h 605028"/>
                <a:gd name="connsiteX10" fmla="*/ 252765 w 337020"/>
                <a:gd name="connsiteY10" fmla="*/ 241828 h 605028"/>
                <a:gd name="connsiteX11" fmla="*/ 252765 w 337020"/>
                <a:gd name="connsiteY11" fmla="*/ 568238 h 605028"/>
                <a:gd name="connsiteX12" fmla="*/ 241888 w 337020"/>
                <a:gd name="connsiteY12" fmla="*/ 594250 h 605028"/>
                <a:gd name="connsiteX13" fmla="*/ 215914 w 337020"/>
                <a:gd name="connsiteY13" fmla="*/ 605028 h 605028"/>
                <a:gd name="connsiteX14" fmla="*/ 189939 w 337020"/>
                <a:gd name="connsiteY14" fmla="*/ 594250 h 605028"/>
                <a:gd name="connsiteX15" fmla="*/ 179062 w 337020"/>
                <a:gd name="connsiteY15" fmla="*/ 568238 h 605028"/>
                <a:gd name="connsiteX16" fmla="*/ 179062 w 337020"/>
                <a:gd name="connsiteY16" fmla="*/ 415811 h 605028"/>
                <a:gd name="connsiteX17" fmla="*/ 158039 w 337020"/>
                <a:gd name="connsiteY17" fmla="*/ 415811 h 605028"/>
                <a:gd name="connsiteX18" fmla="*/ 158039 w 337020"/>
                <a:gd name="connsiteY18" fmla="*/ 568238 h 605028"/>
                <a:gd name="connsiteX19" fmla="*/ 147162 w 337020"/>
                <a:gd name="connsiteY19" fmla="*/ 594250 h 605028"/>
                <a:gd name="connsiteX20" fmla="*/ 121106 w 337020"/>
                <a:gd name="connsiteY20" fmla="*/ 605028 h 605028"/>
                <a:gd name="connsiteX21" fmla="*/ 95132 w 337020"/>
                <a:gd name="connsiteY21" fmla="*/ 594250 h 605028"/>
                <a:gd name="connsiteX22" fmla="*/ 84255 w 337020"/>
                <a:gd name="connsiteY22" fmla="*/ 568238 h 605028"/>
                <a:gd name="connsiteX23" fmla="*/ 84255 w 337020"/>
                <a:gd name="connsiteY23" fmla="*/ 241828 h 605028"/>
                <a:gd name="connsiteX24" fmla="*/ 63232 w 337020"/>
                <a:gd name="connsiteY24" fmla="*/ 241828 h 605028"/>
                <a:gd name="connsiteX25" fmla="*/ 63232 w 337020"/>
                <a:gd name="connsiteY25" fmla="*/ 384288 h 605028"/>
                <a:gd name="connsiteX26" fmla="*/ 53978 w 337020"/>
                <a:gd name="connsiteY26" fmla="*/ 406654 h 605028"/>
                <a:gd name="connsiteX27" fmla="*/ 31575 w 337020"/>
                <a:gd name="connsiteY27" fmla="*/ 415811 h 605028"/>
                <a:gd name="connsiteX28" fmla="*/ 9253 w 337020"/>
                <a:gd name="connsiteY28" fmla="*/ 406654 h 605028"/>
                <a:gd name="connsiteX29" fmla="*/ 0 w 337020"/>
                <a:gd name="connsiteY29" fmla="*/ 384288 h 605028"/>
                <a:gd name="connsiteX30" fmla="*/ 0 w 337020"/>
                <a:gd name="connsiteY30" fmla="*/ 220840 h 605028"/>
                <a:gd name="connsiteX31" fmla="*/ 18426 w 337020"/>
                <a:gd name="connsiteY31" fmla="*/ 176109 h 605028"/>
                <a:gd name="connsiteX32" fmla="*/ 63232 w 337020"/>
                <a:gd name="connsiteY32" fmla="*/ 157714 h 605028"/>
                <a:gd name="connsiteX33" fmla="*/ 168469 w 337020"/>
                <a:gd name="connsiteY33" fmla="*/ 0 h 605028"/>
                <a:gd name="connsiteX34" fmla="*/ 220660 w 337020"/>
                <a:gd name="connsiteY34" fmla="*/ 21560 h 605028"/>
                <a:gd name="connsiteX35" fmla="*/ 242251 w 337020"/>
                <a:gd name="connsiteY35" fmla="*/ 73594 h 605028"/>
                <a:gd name="connsiteX36" fmla="*/ 220660 w 337020"/>
                <a:gd name="connsiteY36" fmla="*/ 125710 h 605028"/>
                <a:gd name="connsiteX37" fmla="*/ 168469 w 337020"/>
                <a:gd name="connsiteY37" fmla="*/ 147270 h 605028"/>
                <a:gd name="connsiteX38" fmla="*/ 116360 w 337020"/>
                <a:gd name="connsiteY38" fmla="*/ 125710 h 605028"/>
                <a:gd name="connsiteX39" fmla="*/ 94769 w 337020"/>
                <a:gd name="connsiteY39" fmla="*/ 73594 h 605028"/>
                <a:gd name="connsiteX40" fmla="*/ 116360 w 337020"/>
                <a:gd name="connsiteY40" fmla="*/ 21560 h 605028"/>
                <a:gd name="connsiteX41" fmla="*/ 168469 w 337020"/>
                <a:gd name="connsiteY41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020" h="605028">
                  <a:moveTo>
                    <a:pt x="63232" y="157714"/>
                  </a:moveTo>
                  <a:lnTo>
                    <a:pt x="273869" y="157714"/>
                  </a:lnTo>
                  <a:cubicBezTo>
                    <a:pt x="291402" y="157714"/>
                    <a:pt x="306338" y="163873"/>
                    <a:pt x="318594" y="176109"/>
                  </a:cubicBezTo>
                  <a:cubicBezTo>
                    <a:pt x="330932" y="188426"/>
                    <a:pt x="337020" y="203337"/>
                    <a:pt x="337020" y="220840"/>
                  </a:cubicBezTo>
                  <a:lnTo>
                    <a:pt x="337020" y="384288"/>
                  </a:lnTo>
                  <a:cubicBezTo>
                    <a:pt x="337020" y="393040"/>
                    <a:pt x="333936" y="400495"/>
                    <a:pt x="327848" y="406654"/>
                  </a:cubicBezTo>
                  <a:cubicBezTo>
                    <a:pt x="321679" y="412732"/>
                    <a:pt x="314211" y="415811"/>
                    <a:pt x="305445" y="415811"/>
                  </a:cubicBezTo>
                  <a:cubicBezTo>
                    <a:pt x="296678" y="415811"/>
                    <a:pt x="289211" y="412732"/>
                    <a:pt x="283042" y="406654"/>
                  </a:cubicBezTo>
                  <a:cubicBezTo>
                    <a:pt x="276954" y="400495"/>
                    <a:pt x="273869" y="393040"/>
                    <a:pt x="273869" y="384288"/>
                  </a:cubicBezTo>
                  <a:lnTo>
                    <a:pt x="273869" y="241828"/>
                  </a:lnTo>
                  <a:lnTo>
                    <a:pt x="252765" y="241828"/>
                  </a:lnTo>
                  <a:lnTo>
                    <a:pt x="252765" y="568238"/>
                  </a:lnTo>
                  <a:cubicBezTo>
                    <a:pt x="252765" y="578367"/>
                    <a:pt x="249194" y="586957"/>
                    <a:pt x="241888" y="594250"/>
                  </a:cubicBezTo>
                  <a:cubicBezTo>
                    <a:pt x="234664" y="601463"/>
                    <a:pt x="225979" y="605028"/>
                    <a:pt x="215914" y="605028"/>
                  </a:cubicBezTo>
                  <a:cubicBezTo>
                    <a:pt x="205848" y="605028"/>
                    <a:pt x="197163" y="601463"/>
                    <a:pt x="189939" y="594250"/>
                  </a:cubicBezTo>
                  <a:cubicBezTo>
                    <a:pt x="182715" y="586957"/>
                    <a:pt x="179062" y="578367"/>
                    <a:pt x="179062" y="568238"/>
                  </a:cubicBezTo>
                  <a:lnTo>
                    <a:pt x="179062" y="415811"/>
                  </a:lnTo>
                  <a:lnTo>
                    <a:pt x="158039" y="415811"/>
                  </a:lnTo>
                  <a:lnTo>
                    <a:pt x="158039" y="568238"/>
                  </a:lnTo>
                  <a:cubicBezTo>
                    <a:pt x="158039" y="578367"/>
                    <a:pt x="154386" y="586957"/>
                    <a:pt x="147162" y="594250"/>
                  </a:cubicBezTo>
                  <a:cubicBezTo>
                    <a:pt x="139938" y="601463"/>
                    <a:pt x="131253" y="605028"/>
                    <a:pt x="121106" y="605028"/>
                  </a:cubicBezTo>
                  <a:cubicBezTo>
                    <a:pt x="111041" y="605028"/>
                    <a:pt x="102356" y="601463"/>
                    <a:pt x="95132" y="594250"/>
                  </a:cubicBezTo>
                  <a:cubicBezTo>
                    <a:pt x="87908" y="586957"/>
                    <a:pt x="84255" y="578367"/>
                    <a:pt x="84255" y="568238"/>
                  </a:cubicBezTo>
                  <a:lnTo>
                    <a:pt x="84255" y="241828"/>
                  </a:lnTo>
                  <a:lnTo>
                    <a:pt x="63232" y="241828"/>
                  </a:lnTo>
                  <a:lnTo>
                    <a:pt x="63232" y="384288"/>
                  </a:lnTo>
                  <a:cubicBezTo>
                    <a:pt x="63232" y="393040"/>
                    <a:pt x="60147" y="400495"/>
                    <a:pt x="53978" y="406654"/>
                  </a:cubicBezTo>
                  <a:cubicBezTo>
                    <a:pt x="47809" y="412732"/>
                    <a:pt x="40423" y="415811"/>
                    <a:pt x="31575" y="415811"/>
                  </a:cubicBezTo>
                  <a:cubicBezTo>
                    <a:pt x="22809" y="415811"/>
                    <a:pt x="15341" y="412732"/>
                    <a:pt x="9253" y="406654"/>
                  </a:cubicBezTo>
                  <a:cubicBezTo>
                    <a:pt x="3084" y="400495"/>
                    <a:pt x="0" y="393040"/>
                    <a:pt x="0" y="384288"/>
                  </a:cubicBezTo>
                  <a:lnTo>
                    <a:pt x="0" y="220840"/>
                  </a:lnTo>
                  <a:cubicBezTo>
                    <a:pt x="0" y="203337"/>
                    <a:pt x="6169" y="188426"/>
                    <a:pt x="18426" y="176109"/>
                  </a:cubicBezTo>
                  <a:cubicBezTo>
                    <a:pt x="30764" y="163873"/>
                    <a:pt x="45699" y="157714"/>
                    <a:pt x="63232" y="157714"/>
                  </a:cubicBezTo>
                  <a:close/>
                  <a:moveTo>
                    <a:pt x="168469" y="0"/>
                  </a:moveTo>
                  <a:cubicBezTo>
                    <a:pt x="188924" y="0"/>
                    <a:pt x="206294" y="7214"/>
                    <a:pt x="220660" y="21560"/>
                  </a:cubicBezTo>
                  <a:cubicBezTo>
                    <a:pt x="235027" y="35906"/>
                    <a:pt x="242251" y="53251"/>
                    <a:pt x="242251" y="73594"/>
                  </a:cubicBezTo>
                  <a:cubicBezTo>
                    <a:pt x="242251" y="94019"/>
                    <a:pt x="235027" y="111364"/>
                    <a:pt x="220660" y="125710"/>
                  </a:cubicBezTo>
                  <a:cubicBezTo>
                    <a:pt x="206294" y="140056"/>
                    <a:pt x="188924" y="147270"/>
                    <a:pt x="168469" y="147270"/>
                  </a:cubicBezTo>
                  <a:cubicBezTo>
                    <a:pt x="148096" y="147270"/>
                    <a:pt x="130726" y="140056"/>
                    <a:pt x="116360" y="125710"/>
                  </a:cubicBezTo>
                  <a:cubicBezTo>
                    <a:pt x="101993" y="111364"/>
                    <a:pt x="94769" y="94019"/>
                    <a:pt x="94769" y="73594"/>
                  </a:cubicBezTo>
                  <a:cubicBezTo>
                    <a:pt x="94769" y="53251"/>
                    <a:pt x="101993" y="35906"/>
                    <a:pt x="116360" y="21560"/>
                  </a:cubicBezTo>
                  <a:cubicBezTo>
                    <a:pt x="130726" y="7214"/>
                    <a:pt x="148096" y="0"/>
                    <a:pt x="168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42D99743-E185-4009-AA2F-7FE0B84E7623}"/>
                </a:ext>
              </a:extLst>
            </p:cNvPr>
            <p:cNvSpPr txBox="1"/>
            <p:nvPr/>
          </p:nvSpPr>
          <p:spPr>
            <a:xfrm>
              <a:off x="477044" y="81799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运营人员</a:t>
              </a:r>
            </a:p>
          </p:txBody>
        </p:sp>
      </p:grpSp>
      <p:cxnSp>
        <p:nvCxnSpPr>
          <p:cNvPr id="138" name="直接箭头连接符 50">
            <a:extLst>
              <a:ext uri="{FF2B5EF4-FFF2-40B4-BE49-F238E27FC236}">
                <a16:creationId xmlns:a16="http://schemas.microsoft.com/office/drawing/2014/main" id="{29B78662-3E9B-48F0-99FA-F3B33D0074E5}"/>
              </a:ext>
            </a:extLst>
          </p:cNvPr>
          <p:cNvCxnSpPr>
            <a:cxnSpLocks/>
            <a:stCxn id="137" idx="2"/>
            <a:endCxn id="11" idx="3"/>
          </p:cNvCxnSpPr>
          <p:nvPr/>
        </p:nvCxnSpPr>
        <p:spPr>
          <a:xfrm flipH="1">
            <a:off x="3806518" y="1756232"/>
            <a:ext cx="293830" cy="173183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2501DF22-72E9-4203-9D93-BECE99FD2A46}"/>
              </a:ext>
            </a:extLst>
          </p:cNvPr>
          <p:cNvGrpSpPr/>
          <p:nvPr/>
        </p:nvGrpSpPr>
        <p:grpSpPr>
          <a:xfrm>
            <a:off x="6931323" y="941474"/>
            <a:ext cx="646331" cy="758655"/>
            <a:chOff x="553990" y="336335"/>
            <a:chExt cx="646331" cy="758655"/>
          </a:xfrm>
        </p:grpSpPr>
        <p:sp>
          <p:nvSpPr>
            <p:cNvPr id="142" name="man-standing-black-silhouette_37437">
              <a:extLst>
                <a:ext uri="{FF2B5EF4-FFF2-40B4-BE49-F238E27FC236}">
                  <a16:creationId xmlns:a16="http://schemas.microsoft.com/office/drawing/2014/main" id="{A99C35FD-158D-40BE-A3BE-81D014D99D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045" y="336335"/>
              <a:ext cx="282209" cy="506629"/>
            </a:xfrm>
            <a:custGeom>
              <a:avLst/>
              <a:gdLst>
                <a:gd name="connsiteX0" fmla="*/ 63232 w 337020"/>
                <a:gd name="connsiteY0" fmla="*/ 157714 h 605028"/>
                <a:gd name="connsiteX1" fmla="*/ 273869 w 337020"/>
                <a:gd name="connsiteY1" fmla="*/ 157714 h 605028"/>
                <a:gd name="connsiteX2" fmla="*/ 318594 w 337020"/>
                <a:gd name="connsiteY2" fmla="*/ 176109 h 605028"/>
                <a:gd name="connsiteX3" fmla="*/ 337020 w 337020"/>
                <a:gd name="connsiteY3" fmla="*/ 220840 h 605028"/>
                <a:gd name="connsiteX4" fmla="*/ 337020 w 337020"/>
                <a:gd name="connsiteY4" fmla="*/ 384288 h 605028"/>
                <a:gd name="connsiteX5" fmla="*/ 327848 w 337020"/>
                <a:gd name="connsiteY5" fmla="*/ 406654 h 605028"/>
                <a:gd name="connsiteX6" fmla="*/ 305445 w 337020"/>
                <a:gd name="connsiteY6" fmla="*/ 415811 h 605028"/>
                <a:gd name="connsiteX7" fmla="*/ 283042 w 337020"/>
                <a:gd name="connsiteY7" fmla="*/ 406654 h 605028"/>
                <a:gd name="connsiteX8" fmla="*/ 273869 w 337020"/>
                <a:gd name="connsiteY8" fmla="*/ 384288 h 605028"/>
                <a:gd name="connsiteX9" fmla="*/ 273869 w 337020"/>
                <a:gd name="connsiteY9" fmla="*/ 241828 h 605028"/>
                <a:gd name="connsiteX10" fmla="*/ 252765 w 337020"/>
                <a:gd name="connsiteY10" fmla="*/ 241828 h 605028"/>
                <a:gd name="connsiteX11" fmla="*/ 252765 w 337020"/>
                <a:gd name="connsiteY11" fmla="*/ 568238 h 605028"/>
                <a:gd name="connsiteX12" fmla="*/ 241888 w 337020"/>
                <a:gd name="connsiteY12" fmla="*/ 594250 h 605028"/>
                <a:gd name="connsiteX13" fmla="*/ 215914 w 337020"/>
                <a:gd name="connsiteY13" fmla="*/ 605028 h 605028"/>
                <a:gd name="connsiteX14" fmla="*/ 189939 w 337020"/>
                <a:gd name="connsiteY14" fmla="*/ 594250 h 605028"/>
                <a:gd name="connsiteX15" fmla="*/ 179062 w 337020"/>
                <a:gd name="connsiteY15" fmla="*/ 568238 h 605028"/>
                <a:gd name="connsiteX16" fmla="*/ 179062 w 337020"/>
                <a:gd name="connsiteY16" fmla="*/ 415811 h 605028"/>
                <a:gd name="connsiteX17" fmla="*/ 158039 w 337020"/>
                <a:gd name="connsiteY17" fmla="*/ 415811 h 605028"/>
                <a:gd name="connsiteX18" fmla="*/ 158039 w 337020"/>
                <a:gd name="connsiteY18" fmla="*/ 568238 h 605028"/>
                <a:gd name="connsiteX19" fmla="*/ 147162 w 337020"/>
                <a:gd name="connsiteY19" fmla="*/ 594250 h 605028"/>
                <a:gd name="connsiteX20" fmla="*/ 121106 w 337020"/>
                <a:gd name="connsiteY20" fmla="*/ 605028 h 605028"/>
                <a:gd name="connsiteX21" fmla="*/ 95132 w 337020"/>
                <a:gd name="connsiteY21" fmla="*/ 594250 h 605028"/>
                <a:gd name="connsiteX22" fmla="*/ 84255 w 337020"/>
                <a:gd name="connsiteY22" fmla="*/ 568238 h 605028"/>
                <a:gd name="connsiteX23" fmla="*/ 84255 w 337020"/>
                <a:gd name="connsiteY23" fmla="*/ 241828 h 605028"/>
                <a:gd name="connsiteX24" fmla="*/ 63232 w 337020"/>
                <a:gd name="connsiteY24" fmla="*/ 241828 h 605028"/>
                <a:gd name="connsiteX25" fmla="*/ 63232 w 337020"/>
                <a:gd name="connsiteY25" fmla="*/ 384288 h 605028"/>
                <a:gd name="connsiteX26" fmla="*/ 53978 w 337020"/>
                <a:gd name="connsiteY26" fmla="*/ 406654 h 605028"/>
                <a:gd name="connsiteX27" fmla="*/ 31575 w 337020"/>
                <a:gd name="connsiteY27" fmla="*/ 415811 h 605028"/>
                <a:gd name="connsiteX28" fmla="*/ 9253 w 337020"/>
                <a:gd name="connsiteY28" fmla="*/ 406654 h 605028"/>
                <a:gd name="connsiteX29" fmla="*/ 0 w 337020"/>
                <a:gd name="connsiteY29" fmla="*/ 384288 h 605028"/>
                <a:gd name="connsiteX30" fmla="*/ 0 w 337020"/>
                <a:gd name="connsiteY30" fmla="*/ 220840 h 605028"/>
                <a:gd name="connsiteX31" fmla="*/ 18426 w 337020"/>
                <a:gd name="connsiteY31" fmla="*/ 176109 h 605028"/>
                <a:gd name="connsiteX32" fmla="*/ 63232 w 337020"/>
                <a:gd name="connsiteY32" fmla="*/ 157714 h 605028"/>
                <a:gd name="connsiteX33" fmla="*/ 168469 w 337020"/>
                <a:gd name="connsiteY33" fmla="*/ 0 h 605028"/>
                <a:gd name="connsiteX34" fmla="*/ 220660 w 337020"/>
                <a:gd name="connsiteY34" fmla="*/ 21560 h 605028"/>
                <a:gd name="connsiteX35" fmla="*/ 242251 w 337020"/>
                <a:gd name="connsiteY35" fmla="*/ 73594 h 605028"/>
                <a:gd name="connsiteX36" fmla="*/ 220660 w 337020"/>
                <a:gd name="connsiteY36" fmla="*/ 125710 h 605028"/>
                <a:gd name="connsiteX37" fmla="*/ 168469 w 337020"/>
                <a:gd name="connsiteY37" fmla="*/ 147270 h 605028"/>
                <a:gd name="connsiteX38" fmla="*/ 116360 w 337020"/>
                <a:gd name="connsiteY38" fmla="*/ 125710 h 605028"/>
                <a:gd name="connsiteX39" fmla="*/ 94769 w 337020"/>
                <a:gd name="connsiteY39" fmla="*/ 73594 h 605028"/>
                <a:gd name="connsiteX40" fmla="*/ 116360 w 337020"/>
                <a:gd name="connsiteY40" fmla="*/ 21560 h 605028"/>
                <a:gd name="connsiteX41" fmla="*/ 168469 w 337020"/>
                <a:gd name="connsiteY41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020" h="605028">
                  <a:moveTo>
                    <a:pt x="63232" y="157714"/>
                  </a:moveTo>
                  <a:lnTo>
                    <a:pt x="273869" y="157714"/>
                  </a:lnTo>
                  <a:cubicBezTo>
                    <a:pt x="291402" y="157714"/>
                    <a:pt x="306338" y="163873"/>
                    <a:pt x="318594" y="176109"/>
                  </a:cubicBezTo>
                  <a:cubicBezTo>
                    <a:pt x="330932" y="188426"/>
                    <a:pt x="337020" y="203337"/>
                    <a:pt x="337020" y="220840"/>
                  </a:cubicBezTo>
                  <a:lnTo>
                    <a:pt x="337020" y="384288"/>
                  </a:lnTo>
                  <a:cubicBezTo>
                    <a:pt x="337020" y="393040"/>
                    <a:pt x="333936" y="400495"/>
                    <a:pt x="327848" y="406654"/>
                  </a:cubicBezTo>
                  <a:cubicBezTo>
                    <a:pt x="321679" y="412732"/>
                    <a:pt x="314211" y="415811"/>
                    <a:pt x="305445" y="415811"/>
                  </a:cubicBezTo>
                  <a:cubicBezTo>
                    <a:pt x="296678" y="415811"/>
                    <a:pt x="289211" y="412732"/>
                    <a:pt x="283042" y="406654"/>
                  </a:cubicBezTo>
                  <a:cubicBezTo>
                    <a:pt x="276954" y="400495"/>
                    <a:pt x="273869" y="393040"/>
                    <a:pt x="273869" y="384288"/>
                  </a:cubicBezTo>
                  <a:lnTo>
                    <a:pt x="273869" y="241828"/>
                  </a:lnTo>
                  <a:lnTo>
                    <a:pt x="252765" y="241828"/>
                  </a:lnTo>
                  <a:lnTo>
                    <a:pt x="252765" y="568238"/>
                  </a:lnTo>
                  <a:cubicBezTo>
                    <a:pt x="252765" y="578367"/>
                    <a:pt x="249194" y="586957"/>
                    <a:pt x="241888" y="594250"/>
                  </a:cubicBezTo>
                  <a:cubicBezTo>
                    <a:pt x="234664" y="601463"/>
                    <a:pt x="225979" y="605028"/>
                    <a:pt x="215914" y="605028"/>
                  </a:cubicBezTo>
                  <a:cubicBezTo>
                    <a:pt x="205848" y="605028"/>
                    <a:pt x="197163" y="601463"/>
                    <a:pt x="189939" y="594250"/>
                  </a:cubicBezTo>
                  <a:cubicBezTo>
                    <a:pt x="182715" y="586957"/>
                    <a:pt x="179062" y="578367"/>
                    <a:pt x="179062" y="568238"/>
                  </a:cubicBezTo>
                  <a:lnTo>
                    <a:pt x="179062" y="415811"/>
                  </a:lnTo>
                  <a:lnTo>
                    <a:pt x="158039" y="415811"/>
                  </a:lnTo>
                  <a:lnTo>
                    <a:pt x="158039" y="568238"/>
                  </a:lnTo>
                  <a:cubicBezTo>
                    <a:pt x="158039" y="578367"/>
                    <a:pt x="154386" y="586957"/>
                    <a:pt x="147162" y="594250"/>
                  </a:cubicBezTo>
                  <a:cubicBezTo>
                    <a:pt x="139938" y="601463"/>
                    <a:pt x="131253" y="605028"/>
                    <a:pt x="121106" y="605028"/>
                  </a:cubicBezTo>
                  <a:cubicBezTo>
                    <a:pt x="111041" y="605028"/>
                    <a:pt x="102356" y="601463"/>
                    <a:pt x="95132" y="594250"/>
                  </a:cubicBezTo>
                  <a:cubicBezTo>
                    <a:pt x="87908" y="586957"/>
                    <a:pt x="84255" y="578367"/>
                    <a:pt x="84255" y="568238"/>
                  </a:cubicBezTo>
                  <a:lnTo>
                    <a:pt x="84255" y="241828"/>
                  </a:lnTo>
                  <a:lnTo>
                    <a:pt x="63232" y="241828"/>
                  </a:lnTo>
                  <a:lnTo>
                    <a:pt x="63232" y="384288"/>
                  </a:lnTo>
                  <a:cubicBezTo>
                    <a:pt x="63232" y="393040"/>
                    <a:pt x="60147" y="400495"/>
                    <a:pt x="53978" y="406654"/>
                  </a:cubicBezTo>
                  <a:cubicBezTo>
                    <a:pt x="47809" y="412732"/>
                    <a:pt x="40423" y="415811"/>
                    <a:pt x="31575" y="415811"/>
                  </a:cubicBezTo>
                  <a:cubicBezTo>
                    <a:pt x="22809" y="415811"/>
                    <a:pt x="15341" y="412732"/>
                    <a:pt x="9253" y="406654"/>
                  </a:cubicBezTo>
                  <a:cubicBezTo>
                    <a:pt x="3084" y="400495"/>
                    <a:pt x="0" y="393040"/>
                    <a:pt x="0" y="384288"/>
                  </a:cubicBezTo>
                  <a:lnTo>
                    <a:pt x="0" y="220840"/>
                  </a:lnTo>
                  <a:cubicBezTo>
                    <a:pt x="0" y="203337"/>
                    <a:pt x="6169" y="188426"/>
                    <a:pt x="18426" y="176109"/>
                  </a:cubicBezTo>
                  <a:cubicBezTo>
                    <a:pt x="30764" y="163873"/>
                    <a:pt x="45699" y="157714"/>
                    <a:pt x="63232" y="157714"/>
                  </a:cubicBezTo>
                  <a:close/>
                  <a:moveTo>
                    <a:pt x="168469" y="0"/>
                  </a:moveTo>
                  <a:cubicBezTo>
                    <a:pt x="188924" y="0"/>
                    <a:pt x="206294" y="7214"/>
                    <a:pt x="220660" y="21560"/>
                  </a:cubicBezTo>
                  <a:cubicBezTo>
                    <a:pt x="235027" y="35906"/>
                    <a:pt x="242251" y="53251"/>
                    <a:pt x="242251" y="73594"/>
                  </a:cubicBezTo>
                  <a:cubicBezTo>
                    <a:pt x="242251" y="94019"/>
                    <a:pt x="235027" y="111364"/>
                    <a:pt x="220660" y="125710"/>
                  </a:cubicBezTo>
                  <a:cubicBezTo>
                    <a:pt x="206294" y="140056"/>
                    <a:pt x="188924" y="147270"/>
                    <a:pt x="168469" y="147270"/>
                  </a:cubicBezTo>
                  <a:cubicBezTo>
                    <a:pt x="148096" y="147270"/>
                    <a:pt x="130726" y="140056"/>
                    <a:pt x="116360" y="125710"/>
                  </a:cubicBezTo>
                  <a:cubicBezTo>
                    <a:pt x="101993" y="111364"/>
                    <a:pt x="94769" y="94019"/>
                    <a:pt x="94769" y="73594"/>
                  </a:cubicBezTo>
                  <a:cubicBezTo>
                    <a:pt x="94769" y="53251"/>
                    <a:pt x="101993" y="35906"/>
                    <a:pt x="116360" y="21560"/>
                  </a:cubicBezTo>
                  <a:cubicBezTo>
                    <a:pt x="130726" y="7214"/>
                    <a:pt x="148096" y="0"/>
                    <a:pt x="168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A7A9A3D1-EC48-4813-9D8A-8B2F0A60389F}"/>
                </a:ext>
              </a:extLst>
            </p:cNvPr>
            <p:cNvSpPr txBox="1"/>
            <p:nvPr/>
          </p:nvSpPr>
          <p:spPr>
            <a:xfrm>
              <a:off x="553990" y="81799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</a:p>
          </p:txBody>
        </p:sp>
      </p:grpSp>
      <p:cxnSp>
        <p:nvCxnSpPr>
          <p:cNvPr id="144" name="直接箭头连接符 50">
            <a:extLst>
              <a:ext uri="{FF2B5EF4-FFF2-40B4-BE49-F238E27FC236}">
                <a16:creationId xmlns:a16="http://schemas.microsoft.com/office/drawing/2014/main" id="{AEE39DB0-22A0-45CC-B8A3-A4A41897C9E5}"/>
              </a:ext>
            </a:extLst>
          </p:cNvPr>
          <p:cNvCxnSpPr>
            <a:cxnSpLocks/>
            <a:stCxn id="143" idx="2"/>
            <a:endCxn id="6" idx="0"/>
          </p:cNvCxnSpPr>
          <p:nvPr/>
        </p:nvCxnSpPr>
        <p:spPr>
          <a:xfrm>
            <a:off x="7254489" y="1700129"/>
            <a:ext cx="712362" cy="99828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50">
            <a:extLst>
              <a:ext uri="{FF2B5EF4-FFF2-40B4-BE49-F238E27FC236}">
                <a16:creationId xmlns:a16="http://schemas.microsoft.com/office/drawing/2014/main" id="{4FE7D267-22C2-49F1-876F-F56D98672E44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5076270" y="1780094"/>
            <a:ext cx="1279240" cy="635138"/>
          </a:xfrm>
          <a:prstGeom prst="bentConnector3">
            <a:avLst>
              <a:gd name="adj1" fmla="val 155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50">
            <a:extLst>
              <a:ext uri="{FF2B5EF4-FFF2-40B4-BE49-F238E27FC236}">
                <a16:creationId xmlns:a16="http://schemas.microsoft.com/office/drawing/2014/main" id="{25A88A9B-57EC-46B4-9CC9-507DDCD5607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5473235" y="3132353"/>
            <a:ext cx="0" cy="995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6E2F596-9B21-4698-841D-E8F2311FCD05}"/>
              </a:ext>
            </a:extLst>
          </p:cNvPr>
          <p:cNvSpPr txBox="1"/>
          <p:nvPr/>
        </p:nvSpPr>
        <p:spPr>
          <a:xfrm>
            <a:off x="1232452" y="344557"/>
            <a:ext cx="1425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平台</a:t>
            </a:r>
            <a:endParaRPr lang="en-US" altLang="zh-CN" dirty="0"/>
          </a:p>
          <a:p>
            <a:r>
              <a:rPr lang="zh-CN" altLang="en-US" dirty="0"/>
              <a:t>系统</a:t>
            </a:r>
            <a:r>
              <a:rPr lang="en-US" altLang="zh-CN" dirty="0"/>
              <a:t>/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zh-CN" altLang="en-US" dirty="0"/>
              <a:t>子系统</a:t>
            </a:r>
            <a:r>
              <a:rPr lang="en-US" altLang="zh-CN" dirty="0"/>
              <a:t>/</a:t>
            </a:r>
            <a:r>
              <a:rPr lang="zh-CN" altLang="en-US" dirty="0"/>
              <a:t>组件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04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6482E9-7BEF-4C59-907A-F9F17D186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9"/>
            <a:ext cx="12192000" cy="68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0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自动生成的说明">
            <a:extLst>
              <a:ext uri="{FF2B5EF4-FFF2-40B4-BE49-F238E27FC236}">
                <a16:creationId xmlns:a16="http://schemas.microsoft.com/office/drawing/2014/main" id="{C63B5004-A98C-4DDE-B41E-AAD5092DE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1C9DF0-5074-404B-997E-EEB938C55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114"/>
            <a:ext cx="12192000" cy="69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4072B4A2-30D7-4571-B6F4-2144C0B796B3}"/>
              </a:ext>
            </a:extLst>
          </p:cNvPr>
          <p:cNvGrpSpPr/>
          <p:nvPr/>
        </p:nvGrpSpPr>
        <p:grpSpPr>
          <a:xfrm>
            <a:off x="1016862" y="1138993"/>
            <a:ext cx="4440963" cy="2823407"/>
            <a:chOff x="1016862" y="1138993"/>
            <a:chExt cx="4757227" cy="2696971"/>
          </a:xfrm>
        </p:grpSpPr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891304C8-94EE-4839-89A5-4E940A914977}"/>
                </a:ext>
              </a:extLst>
            </p:cNvPr>
            <p:cNvSpPr/>
            <p:nvPr/>
          </p:nvSpPr>
          <p:spPr>
            <a:xfrm rot="20964915">
              <a:off x="3813311" y="1887218"/>
              <a:ext cx="470569" cy="471600"/>
            </a:xfrm>
            <a:prstGeom prst="flowChartConnector">
              <a:avLst/>
            </a:prstGeom>
            <a:solidFill>
              <a:srgbClr val="427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6C5B8DB-5795-4561-A623-34D8198899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1224" y="1746526"/>
              <a:ext cx="791872" cy="479412"/>
            </a:xfrm>
            <a:prstGeom prst="straightConnector1">
              <a:avLst/>
            </a:prstGeom>
            <a:ln w="19050">
              <a:solidFill>
                <a:srgbClr val="4276AA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88E8FBB-BCE9-4110-A35D-AF6D6935DC96}"/>
                </a:ext>
              </a:extLst>
            </p:cNvPr>
            <p:cNvCxnSpPr>
              <a:cxnSpLocks/>
            </p:cNvCxnSpPr>
            <p:nvPr/>
          </p:nvCxnSpPr>
          <p:spPr>
            <a:xfrm>
              <a:off x="3223767" y="1787992"/>
              <a:ext cx="602928" cy="280281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8AE4DD5-0E7A-4743-B579-61521510DF8F}"/>
                </a:ext>
              </a:extLst>
            </p:cNvPr>
            <p:cNvCxnSpPr>
              <a:cxnSpLocks/>
            </p:cNvCxnSpPr>
            <p:nvPr/>
          </p:nvCxnSpPr>
          <p:spPr>
            <a:xfrm>
              <a:off x="4248150" y="2221461"/>
              <a:ext cx="435002" cy="344906"/>
            </a:xfrm>
            <a:prstGeom prst="straightConnector1">
              <a:avLst/>
            </a:prstGeom>
            <a:ln w="15875">
              <a:solidFill>
                <a:srgbClr val="4276AA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DD2C6A6-AF6F-4A61-B8E7-01E9ED5348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0255" y="3138384"/>
              <a:ext cx="682490" cy="326443"/>
            </a:xfrm>
            <a:prstGeom prst="straightConnector1">
              <a:avLst/>
            </a:prstGeom>
            <a:ln w="19050">
              <a:solidFill>
                <a:srgbClr val="576CA6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F59B9BC4-5A77-4E23-A64F-11CC5F3C683B}"/>
                </a:ext>
              </a:extLst>
            </p:cNvPr>
            <p:cNvCxnSpPr>
              <a:cxnSpLocks/>
              <a:stCxn id="162" idx="7"/>
              <a:endCxn id="142" idx="3"/>
            </p:cNvCxnSpPr>
            <p:nvPr/>
          </p:nvCxnSpPr>
          <p:spPr>
            <a:xfrm flipV="1">
              <a:off x="4366289" y="2841962"/>
              <a:ext cx="343301" cy="551275"/>
            </a:xfrm>
            <a:prstGeom prst="straightConnector1">
              <a:avLst/>
            </a:prstGeom>
            <a:ln w="19050">
              <a:solidFill>
                <a:srgbClr val="2BB86B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B635EB7-65E3-4E4D-B669-76206B3D4F4F}"/>
                </a:ext>
              </a:extLst>
            </p:cNvPr>
            <p:cNvSpPr txBox="1"/>
            <p:nvPr/>
          </p:nvSpPr>
          <p:spPr>
            <a:xfrm rot="19700801">
              <a:off x="2181501" y="1693960"/>
              <a:ext cx="6267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位于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6800603-F33D-4596-B135-887A55ABF918}"/>
                </a:ext>
              </a:extLst>
            </p:cNvPr>
            <p:cNvSpPr txBox="1"/>
            <p:nvPr/>
          </p:nvSpPr>
          <p:spPr>
            <a:xfrm rot="1515160">
              <a:off x="3330219" y="1694034"/>
              <a:ext cx="6145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发生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768BA32-18AC-46B3-AA05-5AC2735C1A22}"/>
                </a:ext>
              </a:extLst>
            </p:cNvPr>
            <p:cNvSpPr txBox="1"/>
            <p:nvPr/>
          </p:nvSpPr>
          <p:spPr>
            <a:xfrm rot="2304240">
              <a:off x="4252123" y="2261964"/>
              <a:ext cx="665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C1C0440-B644-4C75-B163-3390274B51BD}"/>
                </a:ext>
              </a:extLst>
            </p:cNvPr>
            <p:cNvSpPr txBox="1"/>
            <p:nvPr/>
          </p:nvSpPr>
          <p:spPr>
            <a:xfrm rot="1818537">
              <a:off x="3485443" y="3163469"/>
              <a:ext cx="6267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576C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属于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9BFEED-5BB1-4F71-867C-A8B59419D15A}"/>
                </a:ext>
              </a:extLst>
            </p:cNvPr>
            <p:cNvSpPr txBox="1"/>
            <p:nvPr/>
          </p:nvSpPr>
          <p:spPr>
            <a:xfrm rot="18239742">
              <a:off x="4193677" y="2870583"/>
              <a:ext cx="6267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发生</a:t>
              </a:r>
            </a:p>
          </p:txBody>
        </p: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4FDF1184-2FC5-4C43-9E60-174D2D82F684}"/>
                </a:ext>
              </a:extLst>
            </p:cNvPr>
            <p:cNvGrpSpPr/>
            <p:nvPr/>
          </p:nvGrpSpPr>
          <p:grpSpPr>
            <a:xfrm>
              <a:off x="1016862" y="1789598"/>
              <a:ext cx="1056547" cy="355396"/>
              <a:chOff x="1016862" y="1789598"/>
              <a:chExt cx="1056547" cy="355396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184AC74-18D5-4E75-96C9-9F2B4B0B908C}"/>
                  </a:ext>
                </a:extLst>
              </p:cNvPr>
              <p:cNvSpPr/>
              <p:nvPr/>
            </p:nvSpPr>
            <p:spPr>
              <a:xfrm rot="21589821">
                <a:off x="1016862" y="1789598"/>
                <a:ext cx="850185" cy="35539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A2A3F975-6E79-4B0A-98CE-FAEDF81CE25E}"/>
                  </a:ext>
                </a:extLst>
              </p:cNvPr>
              <p:cNvSpPr txBox="1"/>
              <p:nvPr/>
            </p:nvSpPr>
            <p:spPr>
              <a:xfrm rot="3868">
                <a:off x="1036382" y="1798448"/>
                <a:ext cx="10370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Name: </a:t>
                </a:r>
                <a:r>
                  <a:rPr lang="zh-CN" altLang="en-US" sz="800" dirty="0">
                    <a:solidFill>
                      <a:srgbClr val="4276AA"/>
                    </a:solidFill>
                  </a:rPr>
                  <a:t>普吉岛</a:t>
                </a:r>
                <a:endPara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是否境外</a:t>
                </a:r>
                <a:r>
                  <a:rPr lang="en-US" altLang="zh-CN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800" dirty="0">
                    <a:solidFill>
                      <a:srgbClr val="4276AA"/>
                    </a:solidFill>
                  </a:rPr>
                  <a:t>是</a:t>
                </a:r>
              </a:p>
            </p:txBody>
          </p: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EC0F4A60-3FC9-4334-A14C-649FB2C4C867}"/>
                </a:ext>
              </a:extLst>
            </p:cNvPr>
            <p:cNvGrpSpPr/>
            <p:nvPr/>
          </p:nvGrpSpPr>
          <p:grpSpPr>
            <a:xfrm rot="331382">
              <a:off x="3808592" y="1451499"/>
              <a:ext cx="913614" cy="461665"/>
              <a:chOff x="4856060" y="1531446"/>
              <a:chExt cx="913614" cy="461665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99265242-327A-4F3B-8C50-87F9A90B264F}"/>
                  </a:ext>
                </a:extLst>
              </p:cNvPr>
              <p:cNvSpPr/>
              <p:nvPr/>
            </p:nvSpPr>
            <p:spPr>
              <a:xfrm rot="21554016">
                <a:off x="4868965" y="1543565"/>
                <a:ext cx="785752" cy="428929"/>
              </a:xfrm>
              <a:prstGeom prst="rect">
                <a:avLst/>
              </a:prstGeom>
              <a:noFill/>
              <a:ln>
                <a:solidFill>
                  <a:srgbClr val="427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/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44E7BBD-9A7F-49FE-8929-1534F2376837}"/>
                  </a:ext>
                </a:extLst>
              </p:cNvPr>
              <p:cNvSpPr txBox="1"/>
              <p:nvPr/>
            </p:nvSpPr>
            <p:spPr>
              <a:xfrm>
                <a:off x="4856060" y="1531446"/>
                <a:ext cx="91361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Name: </a:t>
                </a:r>
                <a:r>
                  <a:rPr lang="zh-CN" altLang="en-US" sz="800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倾覆</a:t>
                </a:r>
                <a:endParaRPr lang="en-US" altLang="zh-CN" sz="800" dirty="0">
                  <a:solidFill>
                    <a:srgbClr val="4276AA"/>
                  </a:solidFill>
                </a:endParaRPr>
              </a:p>
              <a:p>
                <a:r>
                  <a:rPr lang="zh-CN" altLang="en-US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类型</a:t>
                </a:r>
                <a:r>
                  <a:rPr lang="en-US" altLang="zh-CN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800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安全事件</a:t>
                </a:r>
                <a:endParaRPr lang="en-US" altLang="zh-CN" sz="800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日期</a:t>
                </a:r>
                <a:r>
                  <a:rPr lang="en-US" altLang="zh-CN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en-US" altLang="zh-CN" sz="800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800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r>
                  <a:rPr lang="en-US" altLang="zh-CN" sz="800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800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</a:t>
                </a:r>
                <a:endParaRPr lang="zh-CN" altLang="en-US" sz="800" dirty="0">
                  <a:solidFill>
                    <a:srgbClr val="4276AA"/>
                  </a:solidFill>
                </a:endParaRPr>
              </a:p>
            </p:txBody>
          </p:sp>
        </p:grp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601759C-0B76-412E-B4A4-75E73DC8409D}"/>
                </a:ext>
              </a:extLst>
            </p:cNvPr>
            <p:cNvSpPr/>
            <p:nvPr/>
          </p:nvSpPr>
          <p:spPr>
            <a:xfrm>
              <a:off x="4729236" y="2089787"/>
              <a:ext cx="864386" cy="339722"/>
            </a:xfrm>
            <a:prstGeom prst="rect">
              <a:avLst/>
            </a:prstGeom>
            <a:noFill/>
            <a:ln>
              <a:solidFill>
                <a:srgbClr val="5E5C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7F9174C3-997E-4B5D-A9C7-FB2C647E33D3}"/>
                </a:ext>
              </a:extLst>
            </p:cNvPr>
            <p:cNvGrpSpPr/>
            <p:nvPr/>
          </p:nvGrpSpPr>
          <p:grpSpPr>
            <a:xfrm rot="21390176">
              <a:off x="1550142" y="2162259"/>
              <a:ext cx="569387" cy="470569"/>
              <a:chOff x="8005265" y="1646989"/>
              <a:chExt cx="569387" cy="470569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B2ABD648-494C-4DF9-A2A3-34314B71F59A}"/>
                  </a:ext>
                </a:extLst>
              </p:cNvPr>
              <p:cNvSpPr/>
              <p:nvPr/>
            </p:nvSpPr>
            <p:spPr>
              <a:xfrm>
                <a:off x="8054674" y="1646989"/>
                <a:ext cx="470569" cy="4705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 dirty="0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9CCA3ED-CE51-4C94-8B36-9C029833D715}"/>
                  </a:ext>
                </a:extLst>
              </p:cNvPr>
              <p:cNvSpPr txBox="1"/>
              <p:nvPr/>
            </p:nvSpPr>
            <p:spPr>
              <a:xfrm>
                <a:off x="8005265" y="1759163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/>
                    </a:solidFill>
                  </a:rPr>
                  <a:t>普吉岛</a:t>
                </a: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81F4CA85-7FB3-4597-8529-785118CA80FD}"/>
                </a:ext>
              </a:extLst>
            </p:cNvPr>
            <p:cNvGrpSpPr/>
            <p:nvPr/>
          </p:nvGrpSpPr>
          <p:grpSpPr>
            <a:xfrm rot="21321915">
              <a:off x="1888349" y="3135842"/>
              <a:ext cx="470569" cy="470569"/>
              <a:chOff x="8054674" y="1646989"/>
              <a:chExt cx="470569" cy="470569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F598B79F-3BC0-4997-8850-2318B0F37A0B}"/>
                  </a:ext>
                </a:extLst>
              </p:cNvPr>
              <p:cNvSpPr/>
              <p:nvPr/>
            </p:nvSpPr>
            <p:spPr>
              <a:xfrm>
                <a:off x="8054674" y="1646989"/>
                <a:ext cx="470569" cy="4705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 dirty="0"/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34D2436-F9B4-4CFA-B088-ABA1C2FAD914}"/>
                  </a:ext>
                </a:extLst>
              </p:cNvPr>
              <p:cNvSpPr txBox="1"/>
              <p:nvPr/>
            </p:nvSpPr>
            <p:spPr>
              <a:xfrm>
                <a:off x="8069385" y="1759163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/>
                    </a:solidFill>
                  </a:rPr>
                  <a:t>泰国</a:t>
                </a:r>
              </a:p>
            </p:txBody>
          </p:sp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336BB06D-1ADB-4D87-A966-F7975A008DCE}"/>
                </a:ext>
              </a:extLst>
            </p:cNvPr>
            <p:cNvSpPr txBox="1"/>
            <p:nvPr/>
          </p:nvSpPr>
          <p:spPr>
            <a:xfrm rot="221884">
              <a:off x="3826236" y="198672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倾覆</a:t>
              </a:r>
            </a:p>
          </p:txBody>
        </p: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F5676C1A-B17F-4D39-9C85-8EE3E49A19DA}"/>
                </a:ext>
              </a:extLst>
            </p:cNvPr>
            <p:cNvGrpSpPr/>
            <p:nvPr/>
          </p:nvGrpSpPr>
          <p:grpSpPr>
            <a:xfrm>
              <a:off x="2767909" y="1487271"/>
              <a:ext cx="470569" cy="470569"/>
              <a:chOff x="8054674" y="1646989"/>
              <a:chExt cx="470569" cy="470569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D5DCB107-9A60-4D45-B772-D835D1D237DD}"/>
                  </a:ext>
                </a:extLst>
              </p:cNvPr>
              <p:cNvSpPr/>
              <p:nvPr/>
            </p:nvSpPr>
            <p:spPr>
              <a:xfrm>
                <a:off x="8054674" y="1646989"/>
                <a:ext cx="470569" cy="4705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 dirty="0"/>
              </a:p>
            </p:txBody>
          </p: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C2DCE1F1-2AB0-48D6-9186-268EB99BF9FE}"/>
                  </a:ext>
                </a:extLst>
              </p:cNvPr>
              <p:cNvSpPr txBox="1"/>
              <p:nvPr/>
            </p:nvSpPr>
            <p:spPr>
              <a:xfrm>
                <a:off x="8069386" y="1759163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bg1"/>
                    </a:solidFill>
                  </a:rPr>
                  <a:t>游船</a:t>
                </a:r>
              </a:p>
            </p:txBody>
          </p:sp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390DA47F-44E0-452B-AE2F-455F888D4553}"/>
                </a:ext>
              </a:extLst>
            </p:cNvPr>
            <p:cNvGrpSpPr/>
            <p:nvPr/>
          </p:nvGrpSpPr>
          <p:grpSpPr>
            <a:xfrm>
              <a:off x="4640677" y="2440306"/>
              <a:ext cx="470569" cy="470569"/>
              <a:chOff x="8054674" y="1646989"/>
              <a:chExt cx="470569" cy="470569"/>
            </a:xfrm>
          </p:grpSpPr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57C8F56D-71F3-4DD4-87C4-5638A924F6B7}"/>
                  </a:ext>
                </a:extLst>
              </p:cNvPr>
              <p:cNvSpPr/>
              <p:nvPr/>
            </p:nvSpPr>
            <p:spPr>
              <a:xfrm>
                <a:off x="8054674" y="1646989"/>
                <a:ext cx="470569" cy="470569"/>
              </a:xfrm>
              <a:prstGeom prst="ellipse">
                <a:avLst/>
              </a:prstGeom>
              <a:solidFill>
                <a:srgbClr val="5E5CA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F8A447FF-E943-4452-A39C-B27CA78B8C93}"/>
                  </a:ext>
                </a:extLst>
              </p:cNvPr>
              <p:cNvSpPr txBox="1"/>
              <p:nvPr/>
            </p:nvSpPr>
            <p:spPr>
              <a:xfrm>
                <a:off x="8069386" y="1759163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bg1"/>
                    </a:solidFill>
                  </a:rPr>
                  <a:t>遇难</a:t>
                </a:r>
              </a:p>
            </p:txBody>
          </p:sp>
        </p:grp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E702D33E-1284-4162-8F78-7EE3E2F224DD}"/>
                </a:ext>
              </a:extLst>
            </p:cNvPr>
            <p:cNvSpPr/>
            <p:nvPr/>
          </p:nvSpPr>
          <p:spPr>
            <a:xfrm rot="21554016">
              <a:off x="2670553" y="1138993"/>
              <a:ext cx="665279" cy="334113"/>
            </a:xfrm>
            <a:prstGeom prst="rect">
              <a:avLst/>
            </a:prstGeom>
            <a:noFill/>
            <a:ln>
              <a:solidFill>
                <a:srgbClr val="3FA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rgbClr val="3FA692"/>
                </a:solidFill>
              </a:endParaRPr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CCC8658F-B840-48E1-A3D3-BBF44B0284F2}"/>
                </a:ext>
              </a:extLst>
            </p:cNvPr>
            <p:cNvSpPr txBox="1"/>
            <p:nvPr/>
          </p:nvSpPr>
          <p:spPr>
            <a:xfrm>
              <a:off x="2632947" y="1143505"/>
              <a:ext cx="91361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solidFill>
                    <a:srgbClr val="3FA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Name: </a:t>
              </a:r>
              <a:r>
                <a:rPr lang="zh-CN" altLang="en-US" sz="800" dirty="0">
                  <a:solidFill>
                    <a:srgbClr val="3FA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游船</a:t>
              </a:r>
              <a:endParaRPr lang="en-US" altLang="zh-CN" sz="800" dirty="0">
                <a:solidFill>
                  <a:srgbClr val="3FA692"/>
                </a:solidFill>
              </a:endParaRPr>
            </a:p>
            <a:p>
              <a:r>
                <a:rPr lang="zh-CN" altLang="en-US" sz="800" b="1" dirty="0">
                  <a:solidFill>
                    <a:srgbClr val="3FA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</a:t>
              </a:r>
              <a:r>
                <a:rPr lang="en-US" altLang="zh-CN" sz="800" b="1" dirty="0">
                  <a:solidFill>
                    <a:srgbClr val="3FA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800" dirty="0">
                  <a:solidFill>
                    <a:srgbClr val="3FA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物体</a:t>
              </a:r>
              <a:endParaRPr lang="en-US" altLang="zh-CN" sz="800" dirty="0">
                <a:solidFill>
                  <a:srgbClr val="3FA6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DA2BBCB0-94E0-4B23-9D00-968DD1751A33}"/>
                </a:ext>
              </a:extLst>
            </p:cNvPr>
            <p:cNvGrpSpPr/>
            <p:nvPr/>
          </p:nvGrpSpPr>
          <p:grpSpPr>
            <a:xfrm>
              <a:off x="3964633" y="3324324"/>
              <a:ext cx="470569" cy="470569"/>
              <a:chOff x="8054674" y="1646989"/>
              <a:chExt cx="470569" cy="470569"/>
            </a:xfrm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AFE13CBB-63CF-496D-BF53-5082512B1A92}"/>
                  </a:ext>
                </a:extLst>
              </p:cNvPr>
              <p:cNvSpPr/>
              <p:nvPr/>
            </p:nvSpPr>
            <p:spPr>
              <a:xfrm>
                <a:off x="8054674" y="1646989"/>
                <a:ext cx="470569" cy="470569"/>
              </a:xfrm>
              <a:prstGeom prst="ellipse">
                <a:avLst/>
              </a:prstGeom>
              <a:solidFill>
                <a:srgbClr val="8792A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 dirty="0"/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BF7EE0C-7B23-420C-B27A-1BD70432C3C0}"/>
                  </a:ext>
                </a:extLst>
              </p:cNvPr>
              <p:cNvSpPr txBox="1"/>
              <p:nvPr/>
            </p:nvSpPr>
            <p:spPr>
              <a:xfrm>
                <a:off x="8069386" y="1759163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bg1"/>
                    </a:solidFill>
                  </a:rPr>
                  <a:t>游客</a:t>
                </a:r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FB4AF8B9-64A1-461E-B018-86655369E1B5}"/>
                </a:ext>
              </a:extLst>
            </p:cNvPr>
            <p:cNvGrpSpPr/>
            <p:nvPr/>
          </p:nvGrpSpPr>
          <p:grpSpPr>
            <a:xfrm>
              <a:off x="2836668" y="2808317"/>
              <a:ext cx="470569" cy="470569"/>
              <a:chOff x="8054674" y="1646989"/>
              <a:chExt cx="470569" cy="470569"/>
            </a:xfrm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DEAF0FD7-79E5-419C-8FB0-A4A0D58F6289}"/>
                  </a:ext>
                </a:extLst>
              </p:cNvPr>
              <p:cNvSpPr/>
              <p:nvPr/>
            </p:nvSpPr>
            <p:spPr>
              <a:xfrm>
                <a:off x="8054674" y="1646989"/>
                <a:ext cx="470569" cy="470569"/>
              </a:xfrm>
              <a:prstGeom prst="ellipse">
                <a:avLst/>
              </a:prstGeom>
              <a:solidFill>
                <a:srgbClr val="4276A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 dirty="0"/>
              </a:p>
            </p:txBody>
          </p: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31173CF3-502E-4159-81C6-11C9BFBDC321}"/>
                  </a:ext>
                </a:extLst>
              </p:cNvPr>
              <p:cNvSpPr txBox="1"/>
              <p:nvPr/>
            </p:nvSpPr>
            <p:spPr>
              <a:xfrm>
                <a:off x="8069386" y="1759163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bg1"/>
                    </a:solidFill>
                  </a:rPr>
                  <a:t>中国</a:t>
                </a:r>
              </a:p>
            </p:txBody>
          </p:sp>
        </p:grp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18755D8F-5B98-4F04-B7FC-438D9B6CF2BC}"/>
                </a:ext>
              </a:extLst>
            </p:cNvPr>
            <p:cNvCxnSpPr>
              <a:cxnSpLocks/>
              <a:stCxn id="90" idx="4"/>
              <a:endCxn id="93" idx="1"/>
            </p:cNvCxnSpPr>
            <p:nvPr/>
          </p:nvCxnSpPr>
          <p:spPr>
            <a:xfrm>
              <a:off x="1849188" y="2632390"/>
              <a:ext cx="95175" cy="586352"/>
            </a:xfrm>
            <a:prstGeom prst="straightConnector1">
              <a:avLst/>
            </a:prstGeom>
            <a:ln w="19050">
              <a:solidFill>
                <a:srgbClr val="576CA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3BF731E6-A875-4BD7-945C-F0B57231F252}"/>
                </a:ext>
              </a:extLst>
            </p:cNvPr>
            <p:cNvSpPr txBox="1"/>
            <p:nvPr/>
          </p:nvSpPr>
          <p:spPr>
            <a:xfrm rot="4807081">
              <a:off x="1688285" y="2850828"/>
              <a:ext cx="6267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576C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属于</a:t>
              </a:r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784A7010-AEC4-43E8-9582-443D6154969E}"/>
                </a:ext>
              </a:extLst>
            </p:cNvPr>
            <p:cNvGrpSpPr/>
            <p:nvPr/>
          </p:nvGrpSpPr>
          <p:grpSpPr>
            <a:xfrm>
              <a:off x="1032289" y="3322740"/>
              <a:ext cx="1056547" cy="355396"/>
              <a:chOff x="1016862" y="1789598"/>
              <a:chExt cx="1056547" cy="355396"/>
            </a:xfrm>
          </p:grpSpPr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BEE597E7-CDFD-438B-995E-392BEC9A4642}"/>
                  </a:ext>
                </a:extLst>
              </p:cNvPr>
              <p:cNvSpPr/>
              <p:nvPr/>
            </p:nvSpPr>
            <p:spPr>
              <a:xfrm rot="21589821">
                <a:off x="1016862" y="1789598"/>
                <a:ext cx="850185" cy="35539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/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8A99C3E9-3BED-43C5-AF82-A6988BA5D104}"/>
                  </a:ext>
                </a:extLst>
              </p:cNvPr>
              <p:cNvSpPr txBox="1"/>
              <p:nvPr/>
            </p:nvSpPr>
            <p:spPr>
              <a:xfrm rot="3868">
                <a:off x="1036382" y="1798448"/>
                <a:ext cx="10370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Name: </a:t>
                </a:r>
                <a:r>
                  <a:rPr lang="zh-CN" altLang="en-US" sz="800" dirty="0">
                    <a:solidFill>
                      <a:srgbClr val="4276AA"/>
                    </a:solidFill>
                  </a:rPr>
                  <a:t>泰国</a:t>
                </a:r>
                <a:endPara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是否境外</a:t>
                </a:r>
                <a:r>
                  <a:rPr lang="en-US" altLang="zh-CN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800" dirty="0">
                    <a:solidFill>
                      <a:srgbClr val="4276AA"/>
                    </a:solidFill>
                  </a:rPr>
                  <a:t>是</a:t>
                </a:r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612441BD-B474-404D-ACFE-9115AC7A08B3}"/>
                </a:ext>
              </a:extLst>
            </p:cNvPr>
            <p:cNvGrpSpPr/>
            <p:nvPr/>
          </p:nvGrpSpPr>
          <p:grpSpPr>
            <a:xfrm>
              <a:off x="2749164" y="2434876"/>
              <a:ext cx="1056547" cy="355396"/>
              <a:chOff x="1016862" y="1789598"/>
              <a:chExt cx="1056547" cy="355396"/>
            </a:xfrm>
          </p:grpSpPr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50B7A5BD-3116-40F9-94AE-865E1F8ACEEE}"/>
                  </a:ext>
                </a:extLst>
              </p:cNvPr>
              <p:cNvSpPr/>
              <p:nvPr/>
            </p:nvSpPr>
            <p:spPr>
              <a:xfrm rot="21589821">
                <a:off x="1016862" y="1789598"/>
                <a:ext cx="850185" cy="35539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/>
              </a:p>
            </p:txBody>
          </p:sp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FFDAFB56-03D7-4643-8AF1-C82076CAF072}"/>
                  </a:ext>
                </a:extLst>
              </p:cNvPr>
              <p:cNvSpPr txBox="1"/>
              <p:nvPr/>
            </p:nvSpPr>
            <p:spPr>
              <a:xfrm rot="3868">
                <a:off x="1036382" y="1798448"/>
                <a:ext cx="10370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Name: </a:t>
                </a:r>
                <a:r>
                  <a:rPr lang="zh-CN" altLang="en-US" sz="800" dirty="0">
                    <a:solidFill>
                      <a:srgbClr val="4276AA"/>
                    </a:solidFill>
                  </a:rPr>
                  <a:t>中国</a:t>
                </a:r>
                <a:endPara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是否境外</a:t>
                </a:r>
                <a:r>
                  <a:rPr lang="en-US" altLang="zh-CN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800" b="1" dirty="0">
                    <a:solidFill>
                      <a:srgbClr val="4276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否</a:t>
                </a:r>
                <a:endParaRPr lang="zh-CN" altLang="en-US" sz="800" dirty="0">
                  <a:solidFill>
                    <a:srgbClr val="4276AA"/>
                  </a:solidFill>
                </a:endParaRPr>
              </a:p>
            </p:txBody>
          </p:sp>
        </p:grp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6D945A3C-8DB4-488E-AB2E-FC7189BDB060}"/>
                </a:ext>
              </a:extLst>
            </p:cNvPr>
            <p:cNvSpPr/>
            <p:nvPr/>
          </p:nvSpPr>
          <p:spPr>
            <a:xfrm rot="21589821">
              <a:off x="4442115" y="3480568"/>
              <a:ext cx="850185" cy="355396"/>
            </a:xfrm>
            <a:prstGeom prst="rect">
              <a:avLst/>
            </a:prstGeom>
            <a:noFill/>
            <a:ln>
              <a:solidFill>
                <a:srgbClr val="8792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A51626AA-E61B-470D-912D-54C0E34AFB03}"/>
                </a:ext>
              </a:extLst>
            </p:cNvPr>
            <p:cNvSpPr txBox="1"/>
            <p:nvPr/>
          </p:nvSpPr>
          <p:spPr>
            <a:xfrm rot="3868">
              <a:off x="4441780" y="3479894"/>
              <a:ext cx="1037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solidFill>
                    <a:srgbClr val="8792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Name: </a:t>
              </a:r>
              <a:r>
                <a:rPr lang="zh-CN" altLang="en-US" sz="800" dirty="0">
                  <a:solidFill>
                    <a:srgbClr val="8792A1"/>
                  </a:solidFill>
                </a:rPr>
                <a:t>中国</a:t>
              </a:r>
              <a:endParaRPr lang="en-US" altLang="zh-CN" sz="800" b="1" dirty="0">
                <a:solidFill>
                  <a:srgbClr val="8792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b="1" dirty="0">
                  <a:solidFill>
                    <a:srgbClr val="8792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是否境外</a:t>
              </a:r>
              <a:r>
                <a:rPr lang="en-US" altLang="zh-CN" sz="800" b="1" dirty="0">
                  <a:solidFill>
                    <a:srgbClr val="8792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800" b="1" dirty="0">
                  <a:solidFill>
                    <a:srgbClr val="8792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否</a:t>
              </a:r>
              <a:endParaRPr lang="zh-CN" altLang="en-US" sz="800" dirty="0">
                <a:solidFill>
                  <a:srgbClr val="8792A1"/>
                </a:solidFill>
              </a:endParaRPr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0C6E2505-1304-4C5C-986C-E1FC45059C7C}"/>
                </a:ext>
              </a:extLst>
            </p:cNvPr>
            <p:cNvSpPr txBox="1"/>
            <p:nvPr/>
          </p:nvSpPr>
          <p:spPr>
            <a:xfrm rot="3868">
              <a:off x="4737062" y="2106898"/>
              <a:ext cx="1037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solidFill>
                    <a:srgbClr val="8792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Name: </a:t>
              </a:r>
              <a:r>
                <a:rPr lang="zh-CN" altLang="en-US" sz="800" dirty="0">
                  <a:solidFill>
                    <a:srgbClr val="8792A1"/>
                  </a:solidFill>
                </a:rPr>
                <a:t>遇难</a:t>
              </a:r>
              <a:endParaRPr lang="en-US" altLang="zh-CN" sz="800" b="1" dirty="0">
                <a:solidFill>
                  <a:srgbClr val="8792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b="1" dirty="0">
                  <a:solidFill>
                    <a:srgbClr val="8792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</a:t>
              </a:r>
              <a:r>
                <a:rPr lang="en-US" altLang="zh-CN" sz="800" b="1" dirty="0">
                  <a:solidFill>
                    <a:srgbClr val="8792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800" dirty="0">
                  <a:solidFill>
                    <a:srgbClr val="8792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安全事件</a:t>
              </a:r>
              <a:endParaRPr lang="zh-CN" altLang="en-US" sz="800" dirty="0">
                <a:solidFill>
                  <a:srgbClr val="8792A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3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 1">
            <a:extLst>
              <a:ext uri="{FF2B5EF4-FFF2-40B4-BE49-F238E27FC236}">
                <a16:creationId xmlns:a16="http://schemas.microsoft.com/office/drawing/2014/main" id="{928CCC28-9540-4B63-B994-BA9F34E9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知识图谱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应用场景</a:t>
            </a:r>
          </a:p>
        </p:txBody>
      </p:sp>
      <p:sp>
        <p:nvSpPr>
          <p:cNvPr id="27" name="TextBox 77">
            <a:extLst>
              <a:ext uri="{FF2B5EF4-FFF2-40B4-BE49-F238E27FC236}">
                <a16:creationId xmlns:a16="http://schemas.microsoft.com/office/drawing/2014/main" id="{46B61553-D258-47DE-878D-5170C2BB81F1}"/>
              </a:ext>
            </a:extLst>
          </p:cNvPr>
          <p:cNvSpPr txBox="1"/>
          <p:nvPr/>
        </p:nvSpPr>
        <p:spPr>
          <a:xfrm>
            <a:off x="669925" y="1130300"/>
            <a:ext cx="5181762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1400" b="1" dirty="0">
                <a:latin typeface="宋体" panose="02010600030101010101" pitchFamily="2" charset="-122"/>
              </a:rPr>
              <a:t>辅助判别：</a:t>
            </a:r>
            <a:r>
              <a:rPr lang="zh-CN" altLang="en-US" sz="1400" dirty="0">
                <a:latin typeface="宋体" panose="02010600030101010101" pitchFamily="2" charset="-122"/>
              </a:rPr>
              <a:t>判断一条新闻是否为 </a:t>
            </a:r>
            <a:r>
              <a:rPr lang="zh-CN" altLang="en-US" sz="1400" b="1" dirty="0">
                <a:latin typeface="宋体" panose="02010600030101010101" pitchFamily="2" charset="-122"/>
              </a:rPr>
              <a:t>国人</a:t>
            </a:r>
            <a:r>
              <a:rPr lang="zh-CN" altLang="en-US" sz="1400" dirty="0">
                <a:latin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宋体" panose="02010600030101010101" pitchFamily="2" charset="-122"/>
              </a:rPr>
              <a:t>境外 安全 </a:t>
            </a:r>
            <a:r>
              <a:rPr lang="zh-CN" altLang="en-US" sz="1400" dirty="0">
                <a:latin typeface="宋体" panose="02010600030101010101" pitchFamily="2" charset="-122"/>
              </a:rPr>
              <a:t>相关。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2999F2-605C-400F-8913-3CCC74EE9CAF}"/>
              </a:ext>
            </a:extLst>
          </p:cNvPr>
          <p:cNvSpPr txBox="1"/>
          <p:nvPr/>
        </p:nvSpPr>
        <p:spPr>
          <a:xfrm>
            <a:off x="669924" y="166894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原始输入：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6D6EDE-14C4-4517-A6E8-781F0BD38714}"/>
              </a:ext>
            </a:extLst>
          </p:cNvPr>
          <p:cNvSpPr txBox="1"/>
          <p:nvPr/>
        </p:nvSpPr>
        <p:spPr>
          <a:xfrm>
            <a:off x="1752272" y="1668943"/>
            <a:ext cx="4916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7</a:t>
            </a:r>
            <a:r>
              <a:rPr lang="zh-CN" altLang="en-US" sz="1400" dirty="0"/>
              <a:t>月</a:t>
            </a:r>
            <a:r>
              <a:rPr lang="en-US" altLang="zh-CN" sz="1400" dirty="0"/>
              <a:t>5</a:t>
            </a:r>
            <a:r>
              <a:rPr lang="zh-CN" altLang="en-US" sz="1400" dirty="0"/>
              <a:t>日普吉岛两艘游船发生倾覆，导致</a:t>
            </a:r>
            <a:r>
              <a:rPr lang="en-US" altLang="zh-CN" sz="1400" dirty="0"/>
              <a:t>42</a:t>
            </a:r>
            <a:r>
              <a:rPr lang="zh-CN" altLang="en-US" sz="1400" dirty="0"/>
              <a:t>名中国游客遇难。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02B461A-BD22-4BFD-9417-0E2DF1C805C0}"/>
              </a:ext>
            </a:extLst>
          </p:cNvPr>
          <p:cNvSpPr txBox="1"/>
          <p:nvPr/>
        </p:nvSpPr>
        <p:spPr>
          <a:xfrm>
            <a:off x="669924" y="229419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实体识别：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C72FB6-986E-47F3-BD26-667E4A40C192}"/>
              </a:ext>
            </a:extLst>
          </p:cNvPr>
          <p:cNvSpPr txBox="1"/>
          <p:nvPr/>
        </p:nvSpPr>
        <p:spPr>
          <a:xfrm>
            <a:off x="669924" y="291944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关系抽取：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695AE42-1EB2-407D-9E91-99729FE5B3B8}"/>
              </a:ext>
            </a:extLst>
          </p:cNvPr>
          <p:cNvSpPr txBox="1"/>
          <p:nvPr/>
        </p:nvSpPr>
        <p:spPr>
          <a:xfrm>
            <a:off x="2836437" y="291851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发生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699D94-8D42-45F9-B000-437556FADE6F}"/>
              </a:ext>
            </a:extLst>
          </p:cNvPr>
          <p:cNvSpPr/>
          <p:nvPr/>
        </p:nvSpPr>
        <p:spPr>
          <a:xfrm>
            <a:off x="1752272" y="228856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普吉岛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BDDBC30-819F-433C-8179-9E164457F957}"/>
              </a:ext>
            </a:extLst>
          </p:cNvPr>
          <p:cNvSpPr/>
          <p:nvPr/>
        </p:nvSpPr>
        <p:spPr>
          <a:xfrm>
            <a:off x="2717390" y="22885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游船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C60A8ED-64B4-46AE-9128-9BD36895BDB0}"/>
              </a:ext>
            </a:extLst>
          </p:cNvPr>
          <p:cNvSpPr/>
          <p:nvPr/>
        </p:nvSpPr>
        <p:spPr>
          <a:xfrm>
            <a:off x="4288554" y="2288568"/>
            <a:ext cx="596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 中国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285E3E-C522-4ABD-BDC7-AA3E6BD0FA25}"/>
              </a:ext>
            </a:extLst>
          </p:cNvPr>
          <p:cNvSpPr/>
          <p:nvPr/>
        </p:nvSpPr>
        <p:spPr>
          <a:xfrm>
            <a:off x="5912618" y="22885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遇难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291116-B636-468A-86ED-0BF1680B4597}"/>
              </a:ext>
            </a:extLst>
          </p:cNvPr>
          <p:cNvSpPr/>
          <p:nvPr/>
        </p:nvSpPr>
        <p:spPr>
          <a:xfrm>
            <a:off x="3502972" y="22885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倾覆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CE7529A-72CB-4C60-AD08-2A11BDFEB429}"/>
              </a:ext>
            </a:extLst>
          </p:cNvPr>
          <p:cNvSpPr txBox="1"/>
          <p:nvPr/>
        </p:nvSpPr>
        <p:spPr>
          <a:xfrm>
            <a:off x="669924" y="35446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知识形成：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0F2668F-56CD-4A51-8B40-2F7B0124196D}"/>
              </a:ext>
            </a:extLst>
          </p:cNvPr>
          <p:cNvSpPr/>
          <p:nvPr/>
        </p:nvSpPr>
        <p:spPr>
          <a:xfrm>
            <a:off x="1752272" y="3548489"/>
            <a:ext cx="15953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</a:rPr>
              <a:t>游船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位于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1"/>
                </a:solidFill>
              </a:rPr>
              <a:t>普吉岛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1D1D61-332D-4394-A3E5-2066EB4C0771}"/>
              </a:ext>
            </a:extLst>
          </p:cNvPr>
          <p:cNvSpPr/>
          <p:nvPr/>
        </p:nvSpPr>
        <p:spPr>
          <a:xfrm>
            <a:off x="5127035" y="22885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游客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41F575-7D11-463A-9853-A9A7906B3029}"/>
              </a:ext>
            </a:extLst>
          </p:cNvPr>
          <p:cNvSpPr txBox="1"/>
          <p:nvPr/>
        </p:nvSpPr>
        <p:spPr>
          <a:xfrm>
            <a:off x="3801980" y="291851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导致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456F5AA-0D74-4EBE-9C90-8100550ADD5E}"/>
              </a:ext>
            </a:extLst>
          </p:cNvPr>
          <p:cNvSpPr txBox="1"/>
          <p:nvPr/>
        </p:nvSpPr>
        <p:spPr>
          <a:xfrm>
            <a:off x="1752272" y="2918510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(</a:t>
            </a:r>
            <a:r>
              <a:rPr lang="zh-CN" altLang="en-US" sz="1400" dirty="0"/>
              <a:t>位于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C9A9145-3E88-4E1A-B5D3-8F4C4E163C4C}"/>
              </a:ext>
            </a:extLst>
          </p:cNvPr>
          <p:cNvSpPr/>
          <p:nvPr/>
        </p:nvSpPr>
        <p:spPr>
          <a:xfrm>
            <a:off x="3347581" y="3548489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</a:rPr>
              <a:t>游船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rgbClr val="00B050"/>
                </a:solidFill>
              </a:rPr>
              <a:t>发生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5"/>
                </a:solidFill>
              </a:rPr>
              <a:t>倾覆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2CD2557-5798-467E-B69F-72DB681E682F}"/>
              </a:ext>
            </a:extLst>
          </p:cNvPr>
          <p:cNvSpPr/>
          <p:nvPr/>
        </p:nvSpPr>
        <p:spPr>
          <a:xfrm>
            <a:off x="4763353" y="3548489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5"/>
                </a:solidFill>
              </a:rPr>
              <a:t>倾覆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rgbClr val="00B050"/>
                </a:solidFill>
              </a:rPr>
              <a:t>导致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5"/>
                </a:solidFill>
              </a:rPr>
              <a:t>遇难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45B45C5-A84E-4E53-AA38-56E24D9D8618}"/>
              </a:ext>
            </a:extLst>
          </p:cNvPr>
          <p:cNvSpPr/>
          <p:nvPr/>
        </p:nvSpPr>
        <p:spPr>
          <a:xfrm>
            <a:off x="6179125" y="3548489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属于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1"/>
                </a:solidFill>
              </a:rPr>
              <a:t>中国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49F526B-70BA-4152-AA4C-E1F70ADFF563}"/>
              </a:ext>
            </a:extLst>
          </p:cNvPr>
          <p:cNvSpPr/>
          <p:nvPr/>
        </p:nvSpPr>
        <p:spPr>
          <a:xfrm>
            <a:off x="5851687" y="291851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(</a:t>
            </a:r>
            <a:r>
              <a:rPr lang="zh-CN" altLang="en-US" sz="1400" dirty="0"/>
              <a:t>发生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F4BF2D6-31F9-46D8-B0D3-8DDB30D0AE7E}"/>
              </a:ext>
            </a:extLst>
          </p:cNvPr>
          <p:cNvSpPr/>
          <p:nvPr/>
        </p:nvSpPr>
        <p:spPr>
          <a:xfrm>
            <a:off x="7594897" y="3548489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rgbClr val="00B050"/>
                </a:solidFill>
              </a:rPr>
              <a:t>发生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5"/>
                </a:solidFill>
              </a:rPr>
              <a:t>遇难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1E6042B-EC28-49F4-9BF0-04CA4AE7AFC2}"/>
              </a:ext>
            </a:extLst>
          </p:cNvPr>
          <p:cNvSpPr txBox="1"/>
          <p:nvPr/>
        </p:nvSpPr>
        <p:spPr>
          <a:xfrm>
            <a:off x="4767523" y="2918510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(</a:t>
            </a:r>
            <a:r>
              <a:rPr lang="zh-CN" altLang="en-US" sz="1400" dirty="0"/>
              <a:t>属于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37A1F96-A282-44B4-9038-0E455E5BDD5A}"/>
              </a:ext>
            </a:extLst>
          </p:cNvPr>
          <p:cNvSpPr/>
          <p:nvPr/>
        </p:nvSpPr>
        <p:spPr>
          <a:xfrm>
            <a:off x="2239585" y="215596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1"/>
                </a:solidFill>
              </a:rPr>
              <a:t>地标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309C2FC-2571-47E3-8F35-58C54E9AAF67}"/>
              </a:ext>
            </a:extLst>
          </p:cNvPr>
          <p:cNvSpPr/>
          <p:nvPr/>
        </p:nvSpPr>
        <p:spPr>
          <a:xfrm>
            <a:off x="3079917" y="215596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3"/>
                </a:solidFill>
              </a:rPr>
              <a:t>物品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613011D-13E8-4BC2-859C-C2FB24BF17A6}"/>
              </a:ext>
            </a:extLst>
          </p:cNvPr>
          <p:cNvSpPr/>
          <p:nvPr/>
        </p:nvSpPr>
        <p:spPr>
          <a:xfrm>
            <a:off x="3882405" y="215596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5"/>
                </a:solidFill>
              </a:rPr>
              <a:t>事件</a:t>
            </a:r>
            <a:endParaRPr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64F609-3E47-4B0C-94C8-D7A824AABD0A}"/>
              </a:ext>
            </a:extLst>
          </p:cNvPr>
          <p:cNvSpPr/>
          <p:nvPr/>
        </p:nvSpPr>
        <p:spPr>
          <a:xfrm>
            <a:off x="6274646" y="215596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5"/>
                </a:solidFill>
              </a:rPr>
              <a:t>事件</a:t>
            </a:r>
            <a:endParaRPr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3E08E48-EC18-4DAE-8769-0B0CF70D832A}"/>
              </a:ext>
            </a:extLst>
          </p:cNvPr>
          <p:cNvSpPr/>
          <p:nvPr/>
        </p:nvSpPr>
        <p:spPr>
          <a:xfrm>
            <a:off x="4719947" y="215596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1"/>
                </a:solidFill>
              </a:rPr>
              <a:t>地标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037B5FD-9B0C-45B9-9B86-F31C89534DCD}"/>
              </a:ext>
            </a:extLst>
          </p:cNvPr>
          <p:cNvSpPr/>
          <p:nvPr/>
        </p:nvSpPr>
        <p:spPr>
          <a:xfrm>
            <a:off x="5491614" y="2155962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6"/>
                </a:solidFill>
              </a:rPr>
              <a:t>人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B53C8C6-5F7E-4607-A9AF-09B81FDCAD7C}"/>
              </a:ext>
            </a:extLst>
          </p:cNvPr>
          <p:cNvSpPr/>
          <p:nvPr/>
        </p:nvSpPr>
        <p:spPr>
          <a:xfrm>
            <a:off x="2206884" y="278421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关系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EB99E37-F1CE-4E63-B51E-28042CB15B6A}"/>
              </a:ext>
            </a:extLst>
          </p:cNvPr>
          <p:cNvSpPr/>
          <p:nvPr/>
        </p:nvSpPr>
        <p:spPr>
          <a:xfrm>
            <a:off x="3156601" y="278421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B050"/>
                </a:solidFill>
              </a:rPr>
              <a:t>动作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DD1FF0-93CA-4FEE-AD95-1EBA8AD4B48C}"/>
              </a:ext>
            </a:extLst>
          </p:cNvPr>
          <p:cNvSpPr/>
          <p:nvPr/>
        </p:nvSpPr>
        <p:spPr>
          <a:xfrm>
            <a:off x="4122144" y="2800858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B050"/>
                </a:solidFill>
              </a:rPr>
              <a:t>动作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9576253-E49F-4303-82CF-AABB57C15B52}"/>
              </a:ext>
            </a:extLst>
          </p:cNvPr>
          <p:cNvSpPr/>
          <p:nvPr/>
        </p:nvSpPr>
        <p:spPr>
          <a:xfrm>
            <a:off x="5222135" y="2800858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关系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36BADB-9A75-4E27-BE8B-507E31B1D8D7}"/>
              </a:ext>
            </a:extLst>
          </p:cNvPr>
          <p:cNvSpPr/>
          <p:nvPr/>
        </p:nvSpPr>
        <p:spPr>
          <a:xfrm>
            <a:off x="6274646" y="2780500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B050"/>
                </a:solidFill>
              </a:rPr>
              <a:t>动作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EE33010-9E96-4C15-83EC-B8F0950C304B}"/>
              </a:ext>
            </a:extLst>
          </p:cNvPr>
          <p:cNvSpPr txBox="1"/>
          <p:nvPr/>
        </p:nvSpPr>
        <p:spPr>
          <a:xfrm>
            <a:off x="669924" y="416995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知识推理：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2CA5E50-FA2C-4AC2-B36E-F097E8F5445C}"/>
              </a:ext>
            </a:extLst>
          </p:cNvPr>
          <p:cNvSpPr/>
          <p:nvPr/>
        </p:nvSpPr>
        <p:spPr>
          <a:xfrm>
            <a:off x="1752272" y="417274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普吉岛→泰国→</a:t>
            </a:r>
            <a:r>
              <a:rPr lang="zh-CN" altLang="en-US" sz="1400" b="1" dirty="0">
                <a:solidFill>
                  <a:srgbClr val="FF0000"/>
                </a:solidFill>
              </a:rPr>
              <a:t>境外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092A981-1664-4BEE-9967-04BB5F66A7AF}"/>
              </a:ext>
            </a:extLst>
          </p:cNvPr>
          <p:cNvSpPr/>
          <p:nvPr/>
        </p:nvSpPr>
        <p:spPr>
          <a:xfrm>
            <a:off x="3552765" y="4172741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倾覆→</a:t>
            </a:r>
            <a:r>
              <a:rPr lang="zh-CN" altLang="en-US" sz="1400" b="1" dirty="0">
                <a:solidFill>
                  <a:srgbClr val="FF0000"/>
                </a:solidFill>
              </a:rPr>
              <a:t>安全事件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1CA0762-DED9-4D3A-BAD7-2314B54C4810}"/>
              </a:ext>
            </a:extLst>
          </p:cNvPr>
          <p:cNvSpPr/>
          <p:nvPr/>
        </p:nvSpPr>
        <p:spPr>
          <a:xfrm>
            <a:off x="4994185" y="4172741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遇难→</a:t>
            </a:r>
            <a:r>
              <a:rPr lang="zh-CN" altLang="en-US" sz="1400" b="1" dirty="0">
                <a:solidFill>
                  <a:srgbClr val="FF0000"/>
                </a:solidFill>
              </a:rPr>
              <a:t>安全事件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A68B4D7-10B7-454F-96C5-A901EA4BC39F}"/>
              </a:ext>
            </a:extLst>
          </p:cNvPr>
          <p:cNvSpPr/>
          <p:nvPr/>
        </p:nvSpPr>
        <p:spPr>
          <a:xfrm>
            <a:off x="6435605" y="417274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中国→</a:t>
            </a:r>
            <a:r>
              <a:rPr lang="zh-CN" altLang="en-US" sz="1400" b="1" dirty="0">
                <a:solidFill>
                  <a:srgbClr val="92D050"/>
                </a:solidFill>
              </a:rPr>
              <a:t>境内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4227929-88D3-425D-ADF0-F4EEAB653671}"/>
              </a:ext>
            </a:extLst>
          </p:cNvPr>
          <p:cNvCxnSpPr>
            <a:cxnSpLocks/>
          </p:cNvCxnSpPr>
          <p:nvPr/>
        </p:nvCxnSpPr>
        <p:spPr>
          <a:xfrm>
            <a:off x="669925" y="5228199"/>
            <a:ext cx="1085056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37C225C-7C18-4CE1-BE20-9CF097B74AB4}"/>
              </a:ext>
            </a:extLst>
          </p:cNvPr>
          <p:cNvCxnSpPr>
            <a:cxnSpLocks/>
          </p:cNvCxnSpPr>
          <p:nvPr/>
        </p:nvCxnSpPr>
        <p:spPr>
          <a:xfrm>
            <a:off x="1752272" y="1564913"/>
            <a:ext cx="0" cy="4765549"/>
          </a:xfrm>
          <a:prstGeom prst="line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D082277E-C24D-4D88-B0F7-9AFE0C8F7CF7}"/>
              </a:ext>
            </a:extLst>
          </p:cNvPr>
          <p:cNvSpPr txBox="1"/>
          <p:nvPr/>
        </p:nvSpPr>
        <p:spPr>
          <a:xfrm>
            <a:off x="669924" y="5617835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结       论：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6AE7AF5-E02D-4172-8DD6-77A3CEFC35DF}"/>
              </a:ext>
            </a:extLst>
          </p:cNvPr>
          <p:cNvSpPr/>
          <p:nvPr/>
        </p:nvSpPr>
        <p:spPr>
          <a:xfrm>
            <a:off x="3881314" y="553597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境外</a:t>
            </a:r>
            <a:r>
              <a:rPr lang="zh-CN" altLang="en-US" sz="1400" dirty="0"/>
              <a:t>相关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ADAF433-7FD2-410A-842F-0934A7CA1A31}"/>
              </a:ext>
            </a:extLst>
          </p:cNvPr>
          <p:cNvSpPr/>
          <p:nvPr/>
        </p:nvSpPr>
        <p:spPr>
          <a:xfrm>
            <a:off x="3881314" y="584375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安全</a:t>
            </a:r>
            <a:r>
              <a:rPr lang="zh-CN" altLang="en-US" sz="1400" dirty="0"/>
              <a:t>相关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096CE87-F933-4727-941E-62E798A6E44F}"/>
              </a:ext>
            </a:extLst>
          </p:cNvPr>
          <p:cNvSpPr/>
          <p:nvPr/>
        </p:nvSpPr>
        <p:spPr>
          <a:xfrm>
            <a:off x="4930832" y="5535976"/>
            <a:ext cx="311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√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3CEE7851-B9F3-42B9-B142-3EA46731C3E6}"/>
              </a:ext>
            </a:extLst>
          </p:cNvPr>
          <p:cNvSpPr/>
          <p:nvPr/>
        </p:nvSpPr>
        <p:spPr>
          <a:xfrm>
            <a:off x="4930832" y="5843753"/>
            <a:ext cx="311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√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DB34F6E-3A89-4142-9894-81F8686BFBB4}"/>
              </a:ext>
            </a:extLst>
          </p:cNvPr>
          <p:cNvSpPr/>
          <p:nvPr/>
        </p:nvSpPr>
        <p:spPr>
          <a:xfrm>
            <a:off x="5104472" y="4473521"/>
            <a:ext cx="21210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accent6"/>
                </a:solidFill>
              </a:rPr>
              <a:t>游客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rgbClr val="00B050"/>
                </a:solidFill>
              </a:rPr>
              <a:t>发生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5"/>
                </a:solidFill>
              </a:rPr>
              <a:t>遇难</a:t>
            </a:r>
            <a:r>
              <a:rPr lang="en-US" altLang="zh-CN" sz="1100" dirty="0"/>
              <a:t>-</a:t>
            </a:r>
            <a:r>
              <a:rPr lang="zh-CN" altLang="en-US" sz="1100" dirty="0"/>
              <a:t>属于</a:t>
            </a:r>
            <a:r>
              <a:rPr lang="en-US" altLang="zh-CN" sz="1100" dirty="0"/>
              <a:t>-</a:t>
            </a:r>
            <a:r>
              <a:rPr lang="zh-CN" altLang="en-US" sz="1100" b="1" dirty="0">
                <a:solidFill>
                  <a:srgbClr val="FF0000"/>
                </a:solidFill>
              </a:rPr>
              <a:t>安全事件</a:t>
            </a:r>
            <a:endParaRPr lang="zh-CN" altLang="en-US" sz="1100" dirty="0">
              <a:solidFill>
                <a:schemeClr val="accent5"/>
              </a:solidFill>
            </a:endParaRPr>
          </a:p>
          <a:p>
            <a:r>
              <a:rPr lang="zh-CN" altLang="en-US" sz="1400" dirty="0"/>
              <a:t>→</a:t>
            </a:r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rgbClr val="00B050"/>
                </a:solidFill>
              </a:rPr>
              <a:t>发生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FF0000"/>
                </a:solidFill>
              </a:rPr>
              <a:t>安全事件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5E4F3A23-4741-4E6B-9C6E-3726AE1160D1}"/>
              </a:ext>
            </a:extLst>
          </p:cNvPr>
          <p:cNvSpPr/>
          <p:nvPr/>
        </p:nvSpPr>
        <p:spPr>
          <a:xfrm>
            <a:off x="1752272" y="4473521"/>
            <a:ext cx="335220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普吉岛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4"/>
                </a:solidFill>
              </a:rPr>
              <a:t>位于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3"/>
                </a:solidFill>
              </a:rPr>
              <a:t>游船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rgbClr val="00B050"/>
                </a:solidFill>
              </a:rPr>
              <a:t>发生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5"/>
                </a:solidFill>
              </a:rPr>
              <a:t>倾覆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rgbClr val="00B050"/>
                </a:solidFill>
              </a:rPr>
              <a:t>导致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5"/>
                </a:solidFill>
              </a:rPr>
              <a:t>遇难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rgbClr val="00B050"/>
                </a:solidFill>
              </a:rPr>
              <a:t>发生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6"/>
                </a:solidFill>
              </a:rPr>
              <a:t>游客</a:t>
            </a:r>
            <a:endParaRPr lang="en-US" altLang="zh-CN" sz="1100" dirty="0">
              <a:solidFill>
                <a:schemeClr val="accent6"/>
              </a:solidFill>
            </a:endParaRPr>
          </a:p>
          <a:p>
            <a:r>
              <a:rPr lang="zh-CN" altLang="en-US" sz="1400" dirty="0"/>
              <a:t>→</a:t>
            </a:r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位于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1"/>
                </a:solidFill>
              </a:rPr>
              <a:t>普吉岛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zh-CN" altLang="en-US" sz="1400" dirty="0"/>
              <a:t>→</a:t>
            </a:r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位于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FF0000"/>
                </a:solidFill>
              </a:rPr>
              <a:t>境外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B0EF5547-D20D-481C-801F-65844EC3A740}"/>
              </a:ext>
            </a:extLst>
          </p:cNvPr>
          <p:cNvSpPr/>
          <p:nvPr/>
        </p:nvSpPr>
        <p:spPr>
          <a:xfrm>
            <a:off x="1760306" y="5535977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位于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FF0000"/>
                </a:solidFill>
              </a:rPr>
              <a:t>境外</a:t>
            </a:r>
            <a:endParaRPr lang="zh-CN" altLang="en-US" sz="1400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22029E96-7646-4605-8DB9-E35A8B59CA7A}"/>
              </a:ext>
            </a:extLst>
          </p:cNvPr>
          <p:cNvSpPr/>
          <p:nvPr/>
        </p:nvSpPr>
        <p:spPr>
          <a:xfrm>
            <a:off x="1760306" y="5843754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rgbClr val="00B050"/>
                </a:solidFill>
              </a:rPr>
              <a:t>发生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FF0000"/>
                </a:solidFill>
              </a:rPr>
              <a:t>安全事件</a:t>
            </a:r>
            <a:endParaRPr lang="zh-CN" altLang="en-US" sz="1400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8B575A5D-BB65-42C4-AEE9-0F33B393F025}"/>
              </a:ext>
            </a:extLst>
          </p:cNvPr>
          <p:cNvSpPr/>
          <p:nvPr/>
        </p:nvSpPr>
        <p:spPr>
          <a:xfrm>
            <a:off x="1750442" y="5228200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属于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92D050"/>
                </a:solidFill>
              </a:rPr>
              <a:t>境内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1B269BCD-188F-4842-BEB0-67032EF3477B}"/>
              </a:ext>
            </a:extLst>
          </p:cNvPr>
          <p:cNvSpPr/>
          <p:nvPr/>
        </p:nvSpPr>
        <p:spPr>
          <a:xfrm>
            <a:off x="7225565" y="4485216"/>
            <a:ext cx="18389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accent6"/>
                </a:solidFill>
              </a:rPr>
              <a:t>游客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4"/>
                </a:solidFill>
              </a:rPr>
              <a:t>属于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1"/>
                </a:solidFill>
              </a:rPr>
              <a:t>中国</a:t>
            </a:r>
            <a:r>
              <a:rPr lang="en-US" altLang="zh-CN" sz="1100" dirty="0"/>
              <a:t>-</a:t>
            </a:r>
            <a:r>
              <a:rPr lang="zh-CN" altLang="en-US" sz="1100" dirty="0"/>
              <a:t>属于</a:t>
            </a:r>
            <a:r>
              <a:rPr lang="en-US" altLang="zh-CN" sz="1100" dirty="0"/>
              <a:t>-</a:t>
            </a:r>
            <a:r>
              <a:rPr lang="zh-CN" altLang="en-US" sz="1100" b="1" dirty="0">
                <a:solidFill>
                  <a:srgbClr val="92D050"/>
                </a:solidFill>
              </a:rPr>
              <a:t>境内</a:t>
            </a:r>
            <a:endParaRPr lang="zh-CN" altLang="en-US" sz="1100" dirty="0">
              <a:solidFill>
                <a:schemeClr val="accent5"/>
              </a:solidFill>
            </a:endParaRPr>
          </a:p>
          <a:p>
            <a:r>
              <a:rPr lang="zh-CN" altLang="en-US" sz="1400" dirty="0"/>
              <a:t>→</a:t>
            </a:r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属于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92D050"/>
                </a:solidFill>
              </a:rPr>
              <a:t>境内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9A37B5D-0A05-4A99-8727-3A5266824AC8}"/>
              </a:ext>
            </a:extLst>
          </p:cNvPr>
          <p:cNvSpPr/>
          <p:nvPr/>
        </p:nvSpPr>
        <p:spPr>
          <a:xfrm>
            <a:off x="3881314" y="52281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国人</a:t>
            </a:r>
            <a:r>
              <a:rPr lang="zh-CN" altLang="en-US" sz="1400" dirty="0"/>
              <a:t>相关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B24AE8ED-09DA-4201-87EE-B3D20B528881}"/>
              </a:ext>
            </a:extLst>
          </p:cNvPr>
          <p:cNvSpPr/>
          <p:nvPr/>
        </p:nvSpPr>
        <p:spPr>
          <a:xfrm>
            <a:off x="4930832" y="5228199"/>
            <a:ext cx="311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√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6" name="流程图: 接点 115">
            <a:extLst>
              <a:ext uri="{FF2B5EF4-FFF2-40B4-BE49-F238E27FC236}">
                <a16:creationId xmlns:a16="http://schemas.microsoft.com/office/drawing/2014/main" id="{BD3E7C24-934F-4596-AC6E-EC0DFA5193DE}"/>
              </a:ext>
            </a:extLst>
          </p:cNvPr>
          <p:cNvSpPr/>
          <p:nvPr/>
        </p:nvSpPr>
        <p:spPr>
          <a:xfrm rot="20964915">
            <a:off x="9904560" y="1343846"/>
            <a:ext cx="454564" cy="521899"/>
          </a:xfrm>
          <a:prstGeom prst="flowChartConnector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B150B4E0-58E5-4FF6-89B7-34968CC70DFA}"/>
              </a:ext>
            </a:extLst>
          </p:cNvPr>
          <p:cNvCxnSpPr>
            <a:cxnSpLocks/>
          </p:cNvCxnSpPr>
          <p:nvPr/>
        </p:nvCxnSpPr>
        <p:spPr>
          <a:xfrm flipH="1">
            <a:off x="8134785" y="1188149"/>
            <a:ext cx="764939" cy="530544"/>
          </a:xfrm>
          <a:prstGeom prst="straightConnector1">
            <a:avLst/>
          </a:prstGeom>
          <a:ln w="19050">
            <a:solidFill>
              <a:srgbClr val="4276A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94D27592-59D0-4D96-B89F-48911411626E}"/>
              </a:ext>
            </a:extLst>
          </p:cNvPr>
          <p:cNvCxnSpPr>
            <a:cxnSpLocks/>
          </p:cNvCxnSpPr>
          <p:nvPr/>
        </p:nvCxnSpPr>
        <p:spPr>
          <a:xfrm>
            <a:off x="9335068" y="1234037"/>
            <a:ext cx="582421" cy="310175"/>
          </a:xfrm>
          <a:prstGeom prst="straightConnector1">
            <a:avLst/>
          </a:prstGeom>
          <a:ln w="158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D9347238-9D03-4F29-BE3F-C54773B42736}"/>
              </a:ext>
            </a:extLst>
          </p:cNvPr>
          <p:cNvCxnSpPr>
            <a:cxnSpLocks/>
          </p:cNvCxnSpPr>
          <p:nvPr/>
        </p:nvCxnSpPr>
        <p:spPr>
          <a:xfrm>
            <a:off x="10324610" y="1713738"/>
            <a:ext cx="420207" cy="381692"/>
          </a:xfrm>
          <a:prstGeom prst="straightConnector1">
            <a:avLst/>
          </a:prstGeom>
          <a:ln w="15875">
            <a:solidFill>
              <a:srgbClr val="4276AA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BE47285E-F72F-4DEA-B648-1577EFC3D4D8}"/>
              </a:ext>
            </a:extLst>
          </p:cNvPr>
          <p:cNvCxnSpPr>
            <a:cxnSpLocks/>
          </p:cNvCxnSpPr>
          <p:nvPr/>
        </p:nvCxnSpPr>
        <p:spPr>
          <a:xfrm flipH="1" flipV="1">
            <a:off x="9408954" y="2728456"/>
            <a:ext cx="659277" cy="361260"/>
          </a:xfrm>
          <a:prstGeom prst="straightConnector1">
            <a:avLst/>
          </a:prstGeom>
          <a:ln w="19050">
            <a:solidFill>
              <a:srgbClr val="576CA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AC1884C7-5DA7-468A-8877-2ED815EB044B}"/>
              </a:ext>
            </a:extLst>
          </p:cNvPr>
          <p:cNvCxnSpPr>
            <a:cxnSpLocks/>
            <a:stCxn id="179" idx="7"/>
            <a:endCxn id="181" idx="3"/>
          </p:cNvCxnSpPr>
          <p:nvPr/>
        </p:nvCxnSpPr>
        <p:spPr>
          <a:xfrm flipV="1">
            <a:off x="10438731" y="2400419"/>
            <a:ext cx="331625" cy="610072"/>
          </a:xfrm>
          <a:prstGeom prst="straightConnector1">
            <a:avLst/>
          </a:prstGeom>
          <a:ln w="19050">
            <a:solidFill>
              <a:srgbClr val="2BB86B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D016A626-ED00-46AE-9A04-803F05D69D60}"/>
              </a:ext>
            </a:extLst>
          </p:cNvPr>
          <p:cNvSpPr txBox="1"/>
          <p:nvPr/>
        </p:nvSpPr>
        <p:spPr>
          <a:xfrm rot="19700801">
            <a:off x="8328251" y="1129976"/>
            <a:ext cx="605454" cy="2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4276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位于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88116D86-4435-422E-988A-EB3A786D2354}"/>
              </a:ext>
            </a:extLst>
          </p:cNvPr>
          <p:cNvSpPr txBox="1"/>
          <p:nvPr/>
        </p:nvSpPr>
        <p:spPr>
          <a:xfrm rot="1515160">
            <a:off x="9437899" y="1130058"/>
            <a:ext cx="593638" cy="2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1119B6D4-02B5-4C2D-A528-1223CB8C5AA8}"/>
              </a:ext>
            </a:extLst>
          </p:cNvPr>
          <p:cNvSpPr txBox="1"/>
          <p:nvPr/>
        </p:nvSpPr>
        <p:spPr>
          <a:xfrm rot="2304240">
            <a:off x="10328448" y="1758561"/>
            <a:ext cx="643080" cy="2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9F5E9367-5ACE-41D9-B3BB-47DF7FB07F0E}"/>
              </a:ext>
            </a:extLst>
          </p:cNvPr>
          <p:cNvSpPr txBox="1"/>
          <p:nvPr/>
        </p:nvSpPr>
        <p:spPr>
          <a:xfrm rot="1818537">
            <a:off x="9587844" y="2756217"/>
            <a:ext cx="605454" cy="2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576C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94BAEED-CCA8-4103-AECB-AE7059AF8C9B}"/>
              </a:ext>
            </a:extLst>
          </p:cNvPr>
          <p:cNvSpPr txBox="1"/>
          <p:nvPr/>
        </p:nvSpPr>
        <p:spPr>
          <a:xfrm rot="18239742">
            <a:off x="10227906" y="2448328"/>
            <a:ext cx="693621" cy="22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EF2B1DC2-6E5C-4018-BB32-1FF7687C8DE9}"/>
              </a:ext>
            </a:extLst>
          </p:cNvPr>
          <p:cNvGrpSpPr/>
          <p:nvPr/>
        </p:nvGrpSpPr>
        <p:grpSpPr>
          <a:xfrm>
            <a:off x="7203223" y="1235815"/>
            <a:ext cx="1020612" cy="393301"/>
            <a:chOff x="1016862" y="1789598"/>
            <a:chExt cx="1056547" cy="355396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33F6E84E-A551-4E34-B291-2C4FD168EB4E}"/>
                </a:ext>
              </a:extLst>
            </p:cNvPr>
            <p:cNvSpPr/>
            <p:nvPr/>
          </p:nvSpPr>
          <p:spPr>
            <a:xfrm rot="21589821">
              <a:off x="1016862" y="1789598"/>
              <a:ext cx="850185" cy="3553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848E45D4-01A1-4259-9BD3-A835C61DCD83}"/>
                </a:ext>
              </a:extLst>
            </p:cNvPr>
            <p:cNvSpPr txBox="1"/>
            <p:nvPr/>
          </p:nvSpPr>
          <p:spPr>
            <a:xfrm>
              <a:off x="1036382" y="1798448"/>
              <a:ext cx="1037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Name: </a:t>
              </a:r>
              <a:r>
                <a:rPr lang="zh-CN" altLang="en-US" sz="800" dirty="0">
                  <a:solidFill>
                    <a:srgbClr val="4276AA"/>
                  </a:solidFill>
                </a:rPr>
                <a:t>普吉岛</a:t>
              </a:r>
              <a:endParaRPr lang="en-US" altLang="zh-CN" sz="800" b="1" dirty="0">
                <a:solidFill>
                  <a:srgbClr val="4276A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是否境外</a:t>
              </a:r>
              <a:r>
                <a: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800" dirty="0">
                  <a:solidFill>
                    <a:srgbClr val="4276AA"/>
                  </a:solidFill>
                </a:rPr>
                <a:t>是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8C65587-E65F-4078-BC16-7FD4A0C56E7C}"/>
              </a:ext>
            </a:extLst>
          </p:cNvPr>
          <p:cNvGrpSpPr/>
          <p:nvPr/>
        </p:nvGrpSpPr>
        <p:grpSpPr>
          <a:xfrm rot="331382">
            <a:off x="9900002" y="861656"/>
            <a:ext cx="882541" cy="510904"/>
            <a:chOff x="4856060" y="1531446"/>
            <a:chExt cx="913614" cy="461665"/>
          </a:xfrm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48BF4C29-3D66-4F82-8F77-D9DA2E624787}"/>
                </a:ext>
              </a:extLst>
            </p:cNvPr>
            <p:cNvSpPr/>
            <p:nvPr/>
          </p:nvSpPr>
          <p:spPr>
            <a:xfrm rot="21554016">
              <a:off x="4868965" y="1543565"/>
              <a:ext cx="785752" cy="428929"/>
            </a:xfrm>
            <a:prstGeom prst="rect">
              <a:avLst/>
            </a:prstGeom>
            <a:noFill/>
            <a:ln>
              <a:solidFill>
                <a:srgbClr val="427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6DA67706-2EDD-4869-8096-50CA34C1D151}"/>
                </a:ext>
              </a:extLst>
            </p:cNvPr>
            <p:cNvSpPr txBox="1"/>
            <p:nvPr/>
          </p:nvSpPr>
          <p:spPr>
            <a:xfrm>
              <a:off x="4856060" y="1531446"/>
              <a:ext cx="9136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Name: </a:t>
              </a:r>
              <a:r>
                <a:rPr lang="zh-CN" altLang="en-US" sz="800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倾覆</a:t>
              </a:r>
              <a:endParaRPr lang="en-US" altLang="zh-CN" sz="800" dirty="0">
                <a:solidFill>
                  <a:srgbClr val="4276AA"/>
                </a:solidFill>
              </a:endParaRPr>
            </a:p>
            <a:p>
              <a:r>
                <a:rPr lang="zh-CN" altLang="en-US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</a:t>
              </a:r>
              <a:r>
                <a: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800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安全事件</a:t>
              </a:r>
              <a:endParaRPr lang="en-US" altLang="zh-CN" sz="800" dirty="0">
                <a:solidFill>
                  <a:srgbClr val="4276A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日期</a:t>
              </a:r>
              <a:r>
                <a: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en-US" altLang="zh-CN" sz="800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800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endParaRPr lang="zh-CN" altLang="en-US" sz="800" dirty="0">
                <a:solidFill>
                  <a:srgbClr val="4276AA"/>
                </a:solidFill>
              </a:endParaRPr>
            </a:p>
          </p:txBody>
        </p:sp>
      </p:grpSp>
      <p:sp>
        <p:nvSpPr>
          <p:cNvPr id="147" name="矩形 146">
            <a:extLst>
              <a:ext uri="{FF2B5EF4-FFF2-40B4-BE49-F238E27FC236}">
                <a16:creationId xmlns:a16="http://schemas.microsoft.com/office/drawing/2014/main" id="{46201672-7866-4364-85C3-F00EA563A3E1}"/>
              </a:ext>
            </a:extLst>
          </p:cNvPr>
          <p:cNvSpPr/>
          <p:nvPr/>
        </p:nvSpPr>
        <p:spPr>
          <a:xfrm>
            <a:off x="10789333" y="1568020"/>
            <a:ext cx="834987" cy="375955"/>
          </a:xfrm>
          <a:prstGeom prst="rect">
            <a:avLst/>
          </a:prstGeom>
          <a:noFill/>
          <a:ln>
            <a:solidFill>
              <a:srgbClr val="5E5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BA06139E-8445-46FB-9C88-1E11ACF29932}"/>
              </a:ext>
            </a:extLst>
          </p:cNvPr>
          <p:cNvGrpSpPr/>
          <p:nvPr/>
        </p:nvGrpSpPr>
        <p:grpSpPr>
          <a:xfrm rot="21390176">
            <a:off x="7718365" y="1648222"/>
            <a:ext cx="550021" cy="520758"/>
            <a:chOff x="8005265" y="1646989"/>
            <a:chExt cx="569387" cy="470569"/>
          </a:xfrm>
        </p:grpSpPr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3DF2956A-9797-4604-9BB8-88855FE1256B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42BAA6A5-0452-4A20-8D64-F65D96DEF813}"/>
                </a:ext>
              </a:extLst>
            </p:cNvPr>
            <p:cNvSpPr txBox="1"/>
            <p:nvPr/>
          </p:nvSpPr>
          <p:spPr>
            <a:xfrm>
              <a:off x="8005265" y="1759163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普吉岛</a:t>
              </a:r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DF00E810-3D47-49BC-ADA8-E34E2EE61E4B}"/>
              </a:ext>
            </a:extLst>
          </p:cNvPr>
          <p:cNvGrpSpPr/>
          <p:nvPr/>
        </p:nvGrpSpPr>
        <p:grpSpPr>
          <a:xfrm rot="21321915">
            <a:off x="8045069" y="2725643"/>
            <a:ext cx="454564" cy="520758"/>
            <a:chOff x="8054674" y="1646989"/>
            <a:chExt cx="470569" cy="470569"/>
          </a:xfrm>
        </p:grpSpPr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874E2896-161B-4D5A-BF1E-94306A05AEEE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506D03E0-7D3E-4773-8947-8B9F06D006DA}"/>
                </a:ext>
              </a:extLst>
            </p:cNvPr>
            <p:cNvSpPr txBox="1"/>
            <p:nvPr/>
          </p:nvSpPr>
          <p:spPr>
            <a:xfrm>
              <a:off x="8069385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泰国</a:t>
              </a:r>
            </a:p>
          </p:txBody>
        </p:sp>
      </p:grp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6D78741-E5D6-4071-BE10-86FB4992A16C}"/>
              </a:ext>
            </a:extLst>
          </p:cNvPr>
          <p:cNvSpPr txBox="1"/>
          <p:nvPr/>
        </p:nvSpPr>
        <p:spPr>
          <a:xfrm rot="221884">
            <a:off x="9917046" y="1453966"/>
            <a:ext cx="426142" cy="272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</a:rPr>
              <a:t>倾覆</a:t>
            </a:r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48126EC4-A550-410C-BC45-5498EDFB9715}"/>
              </a:ext>
            </a:extLst>
          </p:cNvPr>
          <p:cNvGrpSpPr/>
          <p:nvPr/>
        </p:nvGrpSpPr>
        <p:grpSpPr>
          <a:xfrm>
            <a:off x="8894714" y="901243"/>
            <a:ext cx="454564" cy="520758"/>
            <a:chOff x="8054674" y="1646989"/>
            <a:chExt cx="470569" cy="470569"/>
          </a:xfrm>
        </p:grpSpPr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B3AFF8CC-3431-4932-8F1B-E45175E30398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0CC3F311-FA11-497F-8839-4D2FECCDBC7E}"/>
                </a:ext>
              </a:extLst>
            </p:cNvPr>
            <p:cNvSpPr txBox="1"/>
            <p:nvPr/>
          </p:nvSpPr>
          <p:spPr>
            <a:xfrm>
              <a:off x="8069386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游船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96F7FD17-76CB-4080-B4A6-56AAA01A8C78}"/>
              </a:ext>
            </a:extLst>
          </p:cNvPr>
          <p:cNvGrpSpPr/>
          <p:nvPr/>
        </p:nvGrpSpPr>
        <p:grpSpPr>
          <a:xfrm>
            <a:off x="10703786" y="1955924"/>
            <a:ext cx="454564" cy="520758"/>
            <a:chOff x="8054674" y="1646989"/>
            <a:chExt cx="470569" cy="470569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56DA081C-226E-45B5-B955-FAE5265DBEA9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rgbClr val="5E5CA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E549F493-23AC-4B11-A5B7-FCB864AFE244}"/>
                </a:ext>
              </a:extLst>
            </p:cNvPr>
            <p:cNvSpPr txBox="1"/>
            <p:nvPr/>
          </p:nvSpPr>
          <p:spPr>
            <a:xfrm>
              <a:off x="8069386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遇难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B340AB6-862B-4457-96AD-E067C3AF5A26}"/>
              </a:ext>
            </a:extLst>
          </p:cNvPr>
          <p:cNvGrpSpPr/>
          <p:nvPr/>
        </p:nvGrpSpPr>
        <p:grpSpPr>
          <a:xfrm>
            <a:off x="8764342" y="515819"/>
            <a:ext cx="800421" cy="369748"/>
            <a:chOff x="8764342" y="515819"/>
            <a:chExt cx="800421" cy="369748"/>
          </a:xfrm>
        </p:grpSpPr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47FA2445-6B5F-4BAC-8DD2-28578216F8F0}"/>
                </a:ext>
              </a:extLst>
            </p:cNvPr>
            <p:cNvSpPr/>
            <p:nvPr/>
          </p:nvSpPr>
          <p:spPr>
            <a:xfrm rot="21554016">
              <a:off x="8800669" y="515819"/>
              <a:ext cx="642652" cy="369748"/>
            </a:xfrm>
            <a:prstGeom prst="rect">
              <a:avLst/>
            </a:prstGeom>
            <a:noFill/>
            <a:ln>
              <a:solidFill>
                <a:srgbClr val="3FA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rgbClr val="3FA692"/>
                </a:solidFill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5A6D5201-0DE7-4F32-B21C-6A123E86B7DD}"/>
                </a:ext>
              </a:extLst>
            </p:cNvPr>
            <p:cNvSpPr txBox="1"/>
            <p:nvPr/>
          </p:nvSpPr>
          <p:spPr>
            <a:xfrm>
              <a:off x="8764342" y="520812"/>
              <a:ext cx="80042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solidFill>
                    <a:srgbClr val="3FA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Name: </a:t>
              </a:r>
              <a:r>
                <a:rPr lang="zh-CN" altLang="en-US" sz="800" dirty="0">
                  <a:solidFill>
                    <a:srgbClr val="3FA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游船</a:t>
              </a:r>
              <a:endParaRPr lang="en-US" altLang="zh-CN" sz="800" dirty="0">
                <a:solidFill>
                  <a:srgbClr val="3FA692"/>
                </a:solidFill>
              </a:endParaRPr>
            </a:p>
            <a:p>
              <a:r>
                <a:rPr lang="zh-CN" altLang="en-US" sz="800" b="1" dirty="0">
                  <a:solidFill>
                    <a:srgbClr val="3FA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</a:t>
              </a:r>
              <a:r>
                <a:rPr lang="en-US" altLang="zh-CN" sz="800" b="1" dirty="0">
                  <a:solidFill>
                    <a:srgbClr val="3FA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800" dirty="0">
                  <a:solidFill>
                    <a:srgbClr val="3FA6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物体</a:t>
              </a:r>
              <a:endParaRPr lang="en-US" altLang="zh-CN" sz="800" dirty="0">
                <a:solidFill>
                  <a:srgbClr val="3FA6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E7AB278B-655E-44B8-ADAD-58237ABE776C}"/>
              </a:ext>
            </a:extLst>
          </p:cNvPr>
          <p:cNvGrpSpPr/>
          <p:nvPr/>
        </p:nvGrpSpPr>
        <p:grpSpPr>
          <a:xfrm>
            <a:off x="10050736" y="2934228"/>
            <a:ext cx="454564" cy="520758"/>
            <a:chOff x="8054674" y="1646989"/>
            <a:chExt cx="470569" cy="470569"/>
          </a:xfrm>
        </p:grpSpPr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1A167531-5BBE-4756-A7A4-39CF041C4C09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rgbClr val="8792A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D6ABE1CC-3CDF-442B-975D-8B64672DFCA2}"/>
                </a:ext>
              </a:extLst>
            </p:cNvPr>
            <p:cNvSpPr txBox="1"/>
            <p:nvPr/>
          </p:nvSpPr>
          <p:spPr>
            <a:xfrm>
              <a:off x="8069386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游客</a:t>
              </a: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530C0B6-7107-46BC-BEFD-8F4F694CD5E0}"/>
              </a:ext>
            </a:extLst>
          </p:cNvPr>
          <p:cNvGrpSpPr/>
          <p:nvPr/>
        </p:nvGrpSpPr>
        <p:grpSpPr>
          <a:xfrm>
            <a:off x="8961134" y="2363186"/>
            <a:ext cx="454564" cy="520758"/>
            <a:chOff x="8054674" y="1646989"/>
            <a:chExt cx="470569" cy="470569"/>
          </a:xfrm>
        </p:grpSpPr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F5E7C256-99D6-4025-980B-B42166AF29EA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rgbClr val="4276A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0C7FE900-5E56-4AA6-B633-1CE223D23BEA}"/>
                </a:ext>
              </a:extLst>
            </p:cNvPr>
            <p:cNvSpPr txBox="1"/>
            <p:nvPr/>
          </p:nvSpPr>
          <p:spPr>
            <a:xfrm>
              <a:off x="8069386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中国</a:t>
              </a:r>
            </a:p>
          </p:txBody>
        </p:sp>
      </p:grp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B5CDA03E-94E9-4E00-9F14-5FD7342B24C0}"/>
              </a:ext>
            </a:extLst>
          </p:cNvPr>
          <p:cNvCxnSpPr>
            <a:cxnSpLocks/>
            <a:stCxn id="187" idx="4"/>
            <a:endCxn id="185" idx="1"/>
          </p:cNvCxnSpPr>
          <p:nvPr/>
        </p:nvCxnSpPr>
        <p:spPr>
          <a:xfrm>
            <a:off x="8007240" y="2168495"/>
            <a:ext cx="91938" cy="648890"/>
          </a:xfrm>
          <a:prstGeom prst="straightConnector1">
            <a:avLst/>
          </a:prstGeom>
          <a:ln w="19050">
            <a:solidFill>
              <a:srgbClr val="576C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本框 166">
            <a:extLst>
              <a:ext uri="{FF2B5EF4-FFF2-40B4-BE49-F238E27FC236}">
                <a16:creationId xmlns:a16="http://schemas.microsoft.com/office/drawing/2014/main" id="{4CCB3261-7020-407D-BC04-46D3E2C1BE8A}"/>
              </a:ext>
            </a:extLst>
          </p:cNvPr>
          <p:cNvSpPr txBox="1"/>
          <p:nvPr/>
        </p:nvSpPr>
        <p:spPr>
          <a:xfrm rot="4807081">
            <a:off x="7807727" y="2426466"/>
            <a:ext cx="693621" cy="22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576C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</a:t>
            </a:r>
          </a:p>
        </p:txBody>
      </p: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5D2D7E77-1B52-4C5F-9B02-850CBFD5511C}"/>
              </a:ext>
            </a:extLst>
          </p:cNvPr>
          <p:cNvGrpSpPr/>
          <p:nvPr/>
        </p:nvGrpSpPr>
        <p:grpSpPr>
          <a:xfrm>
            <a:off x="7218125" y="2932475"/>
            <a:ext cx="1020612" cy="393301"/>
            <a:chOff x="1016862" y="1789598"/>
            <a:chExt cx="1056547" cy="355396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58DF114E-2E93-4788-A4E2-412A9DA35BBA}"/>
                </a:ext>
              </a:extLst>
            </p:cNvPr>
            <p:cNvSpPr/>
            <p:nvPr/>
          </p:nvSpPr>
          <p:spPr>
            <a:xfrm rot="21589821">
              <a:off x="1016862" y="1789598"/>
              <a:ext cx="850185" cy="3553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FAFF40E2-2EB5-496A-BD0B-40671414D665}"/>
                </a:ext>
              </a:extLst>
            </p:cNvPr>
            <p:cNvSpPr txBox="1"/>
            <p:nvPr/>
          </p:nvSpPr>
          <p:spPr>
            <a:xfrm rot="3868">
              <a:off x="1036382" y="1798448"/>
              <a:ext cx="1037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Name: </a:t>
              </a:r>
              <a:r>
                <a:rPr lang="zh-CN" altLang="en-US" sz="800" dirty="0">
                  <a:solidFill>
                    <a:srgbClr val="4276AA"/>
                  </a:solidFill>
                </a:rPr>
                <a:t>泰国</a:t>
              </a:r>
              <a:endParaRPr lang="en-US" altLang="zh-CN" sz="800" b="1" dirty="0">
                <a:solidFill>
                  <a:srgbClr val="4276A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是否境外</a:t>
              </a:r>
              <a:r>
                <a: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800" dirty="0">
                  <a:solidFill>
                    <a:srgbClr val="4276AA"/>
                  </a:solidFill>
                </a:rPr>
                <a:t>是</a:t>
              </a:r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7544986E-19E8-450B-8598-FF612D980394}"/>
              </a:ext>
            </a:extLst>
          </p:cNvPr>
          <p:cNvGrpSpPr/>
          <p:nvPr/>
        </p:nvGrpSpPr>
        <p:grpSpPr>
          <a:xfrm>
            <a:off x="8876607" y="1949915"/>
            <a:ext cx="1020612" cy="393301"/>
            <a:chOff x="1016862" y="1789598"/>
            <a:chExt cx="1056547" cy="355396"/>
          </a:xfrm>
        </p:grpSpPr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B2D0FAD8-CC3C-45C9-8D67-42C98C33798A}"/>
                </a:ext>
              </a:extLst>
            </p:cNvPr>
            <p:cNvSpPr/>
            <p:nvPr/>
          </p:nvSpPr>
          <p:spPr>
            <a:xfrm rot="21589821">
              <a:off x="1016862" y="1789598"/>
              <a:ext cx="850185" cy="3553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085A0247-B17A-41B4-88FB-D69C055D426D}"/>
                </a:ext>
              </a:extLst>
            </p:cNvPr>
            <p:cNvSpPr txBox="1"/>
            <p:nvPr/>
          </p:nvSpPr>
          <p:spPr>
            <a:xfrm rot="3868">
              <a:off x="1036382" y="1798448"/>
              <a:ext cx="1037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Name: </a:t>
              </a:r>
              <a:r>
                <a:rPr lang="zh-CN" altLang="en-US" sz="800" dirty="0">
                  <a:solidFill>
                    <a:srgbClr val="4276AA"/>
                  </a:solidFill>
                </a:rPr>
                <a:t>中国</a:t>
              </a:r>
              <a:endParaRPr lang="en-US" altLang="zh-CN" sz="800" b="1" dirty="0">
                <a:solidFill>
                  <a:srgbClr val="4276A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是否境外</a:t>
              </a:r>
              <a:r>
                <a:rPr lang="en-US" altLang="zh-CN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800" b="1" dirty="0">
                  <a:solidFill>
                    <a:srgbClr val="4276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否</a:t>
              </a:r>
              <a:endParaRPr lang="zh-CN" altLang="en-US" sz="800" dirty="0">
                <a:solidFill>
                  <a:srgbClr val="4276AA"/>
                </a:solidFill>
              </a:endParaRPr>
            </a:p>
          </p:txBody>
        </p:sp>
      </p:grpSp>
      <p:sp>
        <p:nvSpPr>
          <p:cNvPr id="170" name="矩形 169">
            <a:extLst>
              <a:ext uri="{FF2B5EF4-FFF2-40B4-BE49-F238E27FC236}">
                <a16:creationId xmlns:a16="http://schemas.microsoft.com/office/drawing/2014/main" id="{3FC2882B-219E-4012-81FA-BDC5C5541001}"/>
              </a:ext>
            </a:extLst>
          </p:cNvPr>
          <p:cNvSpPr/>
          <p:nvPr/>
        </p:nvSpPr>
        <p:spPr>
          <a:xfrm rot="21589821">
            <a:off x="10511978" y="3107136"/>
            <a:ext cx="821269" cy="393301"/>
          </a:xfrm>
          <a:prstGeom prst="rect">
            <a:avLst/>
          </a:prstGeom>
          <a:noFill/>
          <a:ln>
            <a:solidFill>
              <a:srgbClr val="8792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833BE620-DC7D-40CA-BFD5-31777DD9EFF6}"/>
              </a:ext>
            </a:extLst>
          </p:cNvPr>
          <p:cNvSpPr txBox="1"/>
          <p:nvPr/>
        </p:nvSpPr>
        <p:spPr>
          <a:xfrm rot="3868">
            <a:off x="10511654" y="3106390"/>
            <a:ext cx="1001756" cy="37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rgbClr val="8792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Name: </a:t>
            </a:r>
            <a:r>
              <a:rPr lang="zh-CN" altLang="en-US" sz="800" dirty="0">
                <a:solidFill>
                  <a:srgbClr val="8792A1"/>
                </a:solidFill>
              </a:rPr>
              <a:t>中国</a:t>
            </a:r>
            <a:endParaRPr lang="en-US" altLang="zh-CN" sz="800" b="1" dirty="0">
              <a:solidFill>
                <a:srgbClr val="8792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b="1" dirty="0">
                <a:solidFill>
                  <a:srgbClr val="8792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是否境外</a:t>
            </a:r>
            <a:r>
              <a:rPr lang="en-US" altLang="zh-CN" sz="800" b="1" dirty="0">
                <a:solidFill>
                  <a:srgbClr val="8792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800" b="1" dirty="0">
                <a:solidFill>
                  <a:srgbClr val="8792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</a:t>
            </a:r>
            <a:endParaRPr lang="zh-CN" altLang="en-US" sz="800" dirty="0">
              <a:solidFill>
                <a:srgbClr val="8792A1"/>
              </a:solidFill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98044A4C-396A-47BD-8C5E-0624BA7AC419}"/>
              </a:ext>
            </a:extLst>
          </p:cNvPr>
          <p:cNvSpPr txBox="1"/>
          <p:nvPr/>
        </p:nvSpPr>
        <p:spPr>
          <a:xfrm rot="3868">
            <a:off x="10796893" y="1586956"/>
            <a:ext cx="1001756" cy="37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rgbClr val="8792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Name: </a:t>
            </a:r>
            <a:r>
              <a:rPr lang="zh-CN" altLang="en-US" sz="800" dirty="0">
                <a:solidFill>
                  <a:srgbClr val="8792A1"/>
                </a:solidFill>
              </a:rPr>
              <a:t>遇难</a:t>
            </a:r>
            <a:endParaRPr lang="en-US" altLang="zh-CN" sz="800" b="1" dirty="0">
              <a:solidFill>
                <a:srgbClr val="8792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b="1" dirty="0">
                <a:solidFill>
                  <a:srgbClr val="8792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sz="800" b="1" dirty="0">
                <a:solidFill>
                  <a:srgbClr val="8792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800" dirty="0">
                <a:solidFill>
                  <a:srgbClr val="8792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安全事件</a:t>
            </a:r>
            <a:endParaRPr lang="zh-CN" altLang="en-US" sz="800" dirty="0">
              <a:solidFill>
                <a:srgbClr val="8792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4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 1">
            <a:extLst>
              <a:ext uri="{FF2B5EF4-FFF2-40B4-BE49-F238E27FC236}">
                <a16:creationId xmlns:a16="http://schemas.microsoft.com/office/drawing/2014/main" id="{928CCC28-9540-4B63-B994-BA9F34E9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知识图谱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应用场景</a:t>
            </a:r>
          </a:p>
        </p:txBody>
      </p:sp>
      <p:sp>
        <p:nvSpPr>
          <p:cNvPr id="27" name="TextBox 77">
            <a:extLst>
              <a:ext uri="{FF2B5EF4-FFF2-40B4-BE49-F238E27FC236}">
                <a16:creationId xmlns:a16="http://schemas.microsoft.com/office/drawing/2014/main" id="{46B61553-D258-47DE-878D-5170C2BB81F1}"/>
              </a:ext>
            </a:extLst>
          </p:cNvPr>
          <p:cNvSpPr txBox="1"/>
          <p:nvPr/>
        </p:nvSpPr>
        <p:spPr>
          <a:xfrm>
            <a:off x="669925" y="1130300"/>
            <a:ext cx="5181762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1400" b="1" dirty="0">
                <a:latin typeface="宋体" panose="02010600030101010101" pitchFamily="2" charset="-122"/>
              </a:rPr>
              <a:t>辅助判别：</a:t>
            </a:r>
            <a:r>
              <a:rPr lang="zh-CN" altLang="en-US" sz="1400" dirty="0">
                <a:latin typeface="宋体" panose="02010600030101010101" pitchFamily="2" charset="-122"/>
              </a:rPr>
              <a:t>判断一条新闻是否为 </a:t>
            </a:r>
            <a:r>
              <a:rPr lang="zh-CN" altLang="en-US" sz="1400" b="1" dirty="0">
                <a:latin typeface="宋体" panose="02010600030101010101" pitchFamily="2" charset="-122"/>
              </a:rPr>
              <a:t>国人</a:t>
            </a:r>
            <a:r>
              <a:rPr lang="zh-CN" altLang="en-US" sz="1400" dirty="0">
                <a:latin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宋体" panose="02010600030101010101" pitchFamily="2" charset="-122"/>
              </a:rPr>
              <a:t>境外 安全 </a:t>
            </a:r>
            <a:r>
              <a:rPr lang="zh-CN" altLang="en-US" sz="1400" dirty="0">
                <a:latin typeface="宋体" panose="02010600030101010101" pitchFamily="2" charset="-122"/>
              </a:rPr>
              <a:t>相关。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2999F2-605C-400F-8913-3CCC74EE9CAF}"/>
              </a:ext>
            </a:extLst>
          </p:cNvPr>
          <p:cNvSpPr txBox="1"/>
          <p:nvPr/>
        </p:nvSpPr>
        <p:spPr>
          <a:xfrm>
            <a:off x="669924" y="166894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原始输入：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6D6EDE-14C4-4517-A6E8-781F0BD38714}"/>
              </a:ext>
            </a:extLst>
          </p:cNvPr>
          <p:cNvSpPr txBox="1"/>
          <p:nvPr/>
        </p:nvSpPr>
        <p:spPr>
          <a:xfrm>
            <a:off x="1752272" y="1668943"/>
            <a:ext cx="4916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7</a:t>
            </a:r>
            <a:r>
              <a:rPr lang="zh-CN" altLang="en-US" sz="1400" dirty="0"/>
              <a:t>月</a:t>
            </a:r>
            <a:r>
              <a:rPr lang="en-US" altLang="zh-CN" sz="1400" dirty="0"/>
              <a:t>5</a:t>
            </a:r>
            <a:r>
              <a:rPr lang="zh-CN" altLang="en-US" sz="1400" dirty="0"/>
              <a:t>日普吉岛两艘游船发生倾覆，导致</a:t>
            </a:r>
            <a:r>
              <a:rPr lang="en-US" altLang="zh-CN" sz="1400" dirty="0"/>
              <a:t>42</a:t>
            </a:r>
            <a:r>
              <a:rPr lang="zh-CN" altLang="en-US" sz="1400" dirty="0"/>
              <a:t>名中国游客遇难。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02B461A-BD22-4BFD-9417-0E2DF1C805C0}"/>
              </a:ext>
            </a:extLst>
          </p:cNvPr>
          <p:cNvSpPr txBox="1"/>
          <p:nvPr/>
        </p:nvSpPr>
        <p:spPr>
          <a:xfrm>
            <a:off x="669924" y="229419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实体识别：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C72FB6-986E-47F3-BD26-667E4A40C192}"/>
              </a:ext>
            </a:extLst>
          </p:cNvPr>
          <p:cNvSpPr txBox="1"/>
          <p:nvPr/>
        </p:nvSpPr>
        <p:spPr>
          <a:xfrm>
            <a:off x="669924" y="291944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关系抽取：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695AE42-1EB2-407D-9E91-99729FE5B3B8}"/>
              </a:ext>
            </a:extLst>
          </p:cNvPr>
          <p:cNvSpPr txBox="1"/>
          <p:nvPr/>
        </p:nvSpPr>
        <p:spPr>
          <a:xfrm>
            <a:off x="2836437" y="291851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发生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699D94-8D42-45F9-B000-437556FADE6F}"/>
              </a:ext>
            </a:extLst>
          </p:cNvPr>
          <p:cNvSpPr/>
          <p:nvPr/>
        </p:nvSpPr>
        <p:spPr>
          <a:xfrm>
            <a:off x="1752272" y="228856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普吉岛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BDDBC30-819F-433C-8179-9E164457F957}"/>
              </a:ext>
            </a:extLst>
          </p:cNvPr>
          <p:cNvSpPr/>
          <p:nvPr/>
        </p:nvSpPr>
        <p:spPr>
          <a:xfrm>
            <a:off x="2717390" y="22885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游船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C60A8ED-64B4-46AE-9128-9BD36895BDB0}"/>
              </a:ext>
            </a:extLst>
          </p:cNvPr>
          <p:cNvSpPr/>
          <p:nvPr/>
        </p:nvSpPr>
        <p:spPr>
          <a:xfrm>
            <a:off x="4288554" y="2288568"/>
            <a:ext cx="596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 中国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285E3E-C522-4ABD-BDC7-AA3E6BD0FA25}"/>
              </a:ext>
            </a:extLst>
          </p:cNvPr>
          <p:cNvSpPr/>
          <p:nvPr/>
        </p:nvSpPr>
        <p:spPr>
          <a:xfrm>
            <a:off x="5912618" y="22885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遇难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291116-B636-468A-86ED-0BF1680B4597}"/>
              </a:ext>
            </a:extLst>
          </p:cNvPr>
          <p:cNvSpPr/>
          <p:nvPr/>
        </p:nvSpPr>
        <p:spPr>
          <a:xfrm>
            <a:off x="3502972" y="22885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倾覆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CE7529A-72CB-4C60-AD08-2A11BDFEB429}"/>
              </a:ext>
            </a:extLst>
          </p:cNvPr>
          <p:cNvSpPr txBox="1"/>
          <p:nvPr/>
        </p:nvSpPr>
        <p:spPr>
          <a:xfrm>
            <a:off x="669924" y="35446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知识形成：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0F2668F-56CD-4A51-8B40-2F7B0124196D}"/>
              </a:ext>
            </a:extLst>
          </p:cNvPr>
          <p:cNvSpPr/>
          <p:nvPr/>
        </p:nvSpPr>
        <p:spPr>
          <a:xfrm>
            <a:off x="1752272" y="3548489"/>
            <a:ext cx="15953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</a:rPr>
              <a:t>游船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位于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1"/>
                </a:solidFill>
              </a:rPr>
              <a:t>普吉岛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1D1D61-332D-4394-A3E5-2066EB4C0771}"/>
              </a:ext>
            </a:extLst>
          </p:cNvPr>
          <p:cNvSpPr/>
          <p:nvPr/>
        </p:nvSpPr>
        <p:spPr>
          <a:xfrm>
            <a:off x="5127035" y="22885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游客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41F575-7D11-463A-9853-A9A7906B3029}"/>
              </a:ext>
            </a:extLst>
          </p:cNvPr>
          <p:cNvSpPr txBox="1"/>
          <p:nvPr/>
        </p:nvSpPr>
        <p:spPr>
          <a:xfrm>
            <a:off x="3801980" y="291851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导致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456F5AA-0D74-4EBE-9C90-8100550ADD5E}"/>
              </a:ext>
            </a:extLst>
          </p:cNvPr>
          <p:cNvSpPr txBox="1"/>
          <p:nvPr/>
        </p:nvSpPr>
        <p:spPr>
          <a:xfrm>
            <a:off x="1752272" y="2918510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(</a:t>
            </a:r>
            <a:r>
              <a:rPr lang="zh-CN" altLang="en-US" sz="1400" dirty="0"/>
              <a:t>位于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C9A9145-3E88-4E1A-B5D3-8F4C4E163C4C}"/>
              </a:ext>
            </a:extLst>
          </p:cNvPr>
          <p:cNvSpPr/>
          <p:nvPr/>
        </p:nvSpPr>
        <p:spPr>
          <a:xfrm>
            <a:off x="3347581" y="3548489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</a:rPr>
              <a:t>游船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rgbClr val="00B050"/>
                </a:solidFill>
              </a:rPr>
              <a:t>发生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5"/>
                </a:solidFill>
              </a:rPr>
              <a:t>倾覆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2CD2557-5798-467E-B69F-72DB681E682F}"/>
              </a:ext>
            </a:extLst>
          </p:cNvPr>
          <p:cNvSpPr/>
          <p:nvPr/>
        </p:nvSpPr>
        <p:spPr>
          <a:xfrm>
            <a:off x="4763353" y="3548489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5"/>
                </a:solidFill>
              </a:rPr>
              <a:t>倾覆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rgbClr val="00B050"/>
                </a:solidFill>
              </a:rPr>
              <a:t>导致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5"/>
                </a:solidFill>
              </a:rPr>
              <a:t>遇难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45B45C5-A84E-4E53-AA38-56E24D9D8618}"/>
              </a:ext>
            </a:extLst>
          </p:cNvPr>
          <p:cNvSpPr/>
          <p:nvPr/>
        </p:nvSpPr>
        <p:spPr>
          <a:xfrm>
            <a:off x="6179125" y="3548489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属于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1"/>
                </a:solidFill>
              </a:rPr>
              <a:t>中国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49F526B-70BA-4152-AA4C-E1F70ADFF563}"/>
              </a:ext>
            </a:extLst>
          </p:cNvPr>
          <p:cNvSpPr/>
          <p:nvPr/>
        </p:nvSpPr>
        <p:spPr>
          <a:xfrm>
            <a:off x="5851687" y="291851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(</a:t>
            </a:r>
            <a:r>
              <a:rPr lang="zh-CN" altLang="en-US" sz="1400" dirty="0"/>
              <a:t>发生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F4BF2D6-31F9-46D8-B0D3-8DDB30D0AE7E}"/>
              </a:ext>
            </a:extLst>
          </p:cNvPr>
          <p:cNvSpPr/>
          <p:nvPr/>
        </p:nvSpPr>
        <p:spPr>
          <a:xfrm>
            <a:off x="7594897" y="3548489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rgbClr val="00B050"/>
                </a:solidFill>
              </a:rPr>
              <a:t>发生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5"/>
                </a:solidFill>
              </a:rPr>
              <a:t>遇难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1E6042B-EC28-49F4-9BF0-04CA4AE7AFC2}"/>
              </a:ext>
            </a:extLst>
          </p:cNvPr>
          <p:cNvSpPr txBox="1"/>
          <p:nvPr/>
        </p:nvSpPr>
        <p:spPr>
          <a:xfrm>
            <a:off x="4767523" y="2918510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(</a:t>
            </a:r>
            <a:r>
              <a:rPr lang="zh-CN" altLang="en-US" sz="1400" dirty="0"/>
              <a:t>属于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37A1F96-A282-44B4-9038-0E455E5BDD5A}"/>
              </a:ext>
            </a:extLst>
          </p:cNvPr>
          <p:cNvSpPr/>
          <p:nvPr/>
        </p:nvSpPr>
        <p:spPr>
          <a:xfrm>
            <a:off x="2239585" y="215596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1"/>
                </a:solidFill>
              </a:rPr>
              <a:t>地标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309C2FC-2571-47E3-8F35-58C54E9AAF67}"/>
              </a:ext>
            </a:extLst>
          </p:cNvPr>
          <p:cNvSpPr/>
          <p:nvPr/>
        </p:nvSpPr>
        <p:spPr>
          <a:xfrm>
            <a:off x="3079917" y="215596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3"/>
                </a:solidFill>
              </a:rPr>
              <a:t>物品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613011D-13E8-4BC2-859C-C2FB24BF17A6}"/>
              </a:ext>
            </a:extLst>
          </p:cNvPr>
          <p:cNvSpPr/>
          <p:nvPr/>
        </p:nvSpPr>
        <p:spPr>
          <a:xfrm>
            <a:off x="3882405" y="215596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5"/>
                </a:solidFill>
              </a:rPr>
              <a:t>事件</a:t>
            </a:r>
            <a:endParaRPr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64F609-3E47-4B0C-94C8-D7A824AABD0A}"/>
              </a:ext>
            </a:extLst>
          </p:cNvPr>
          <p:cNvSpPr/>
          <p:nvPr/>
        </p:nvSpPr>
        <p:spPr>
          <a:xfrm>
            <a:off x="6274646" y="215596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5"/>
                </a:solidFill>
              </a:rPr>
              <a:t>事件</a:t>
            </a:r>
            <a:endParaRPr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3E08E48-EC18-4DAE-8769-0B0CF70D832A}"/>
              </a:ext>
            </a:extLst>
          </p:cNvPr>
          <p:cNvSpPr/>
          <p:nvPr/>
        </p:nvSpPr>
        <p:spPr>
          <a:xfrm>
            <a:off x="4719947" y="215596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1"/>
                </a:solidFill>
              </a:rPr>
              <a:t>地标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037B5FD-9B0C-45B9-9B86-F31C89534DCD}"/>
              </a:ext>
            </a:extLst>
          </p:cNvPr>
          <p:cNvSpPr/>
          <p:nvPr/>
        </p:nvSpPr>
        <p:spPr>
          <a:xfrm>
            <a:off x="5491614" y="2155962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6"/>
                </a:solidFill>
              </a:rPr>
              <a:t>人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B53C8C6-5F7E-4607-A9AF-09B81FDCAD7C}"/>
              </a:ext>
            </a:extLst>
          </p:cNvPr>
          <p:cNvSpPr/>
          <p:nvPr/>
        </p:nvSpPr>
        <p:spPr>
          <a:xfrm>
            <a:off x="2206884" y="278421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关系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EB99E37-F1CE-4E63-B51E-28042CB15B6A}"/>
              </a:ext>
            </a:extLst>
          </p:cNvPr>
          <p:cNvSpPr/>
          <p:nvPr/>
        </p:nvSpPr>
        <p:spPr>
          <a:xfrm>
            <a:off x="3156601" y="278421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B050"/>
                </a:solidFill>
              </a:rPr>
              <a:t>动作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DD1FF0-93CA-4FEE-AD95-1EBA8AD4B48C}"/>
              </a:ext>
            </a:extLst>
          </p:cNvPr>
          <p:cNvSpPr/>
          <p:nvPr/>
        </p:nvSpPr>
        <p:spPr>
          <a:xfrm>
            <a:off x="4122144" y="2800858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B050"/>
                </a:solidFill>
              </a:rPr>
              <a:t>动作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9576253-E49F-4303-82CF-AABB57C15B52}"/>
              </a:ext>
            </a:extLst>
          </p:cNvPr>
          <p:cNvSpPr/>
          <p:nvPr/>
        </p:nvSpPr>
        <p:spPr>
          <a:xfrm>
            <a:off x="5222135" y="2800858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关系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36BADB-9A75-4E27-BE8B-507E31B1D8D7}"/>
              </a:ext>
            </a:extLst>
          </p:cNvPr>
          <p:cNvSpPr/>
          <p:nvPr/>
        </p:nvSpPr>
        <p:spPr>
          <a:xfrm>
            <a:off x="6274646" y="2780500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B050"/>
                </a:solidFill>
              </a:rPr>
              <a:t>动作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EE33010-9E96-4C15-83EC-B8F0950C304B}"/>
              </a:ext>
            </a:extLst>
          </p:cNvPr>
          <p:cNvSpPr txBox="1"/>
          <p:nvPr/>
        </p:nvSpPr>
        <p:spPr>
          <a:xfrm>
            <a:off x="669924" y="416995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知识推理：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2CA5E50-FA2C-4AC2-B36E-F097E8F5445C}"/>
              </a:ext>
            </a:extLst>
          </p:cNvPr>
          <p:cNvSpPr/>
          <p:nvPr/>
        </p:nvSpPr>
        <p:spPr>
          <a:xfrm>
            <a:off x="1752272" y="417274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普吉岛→泰国→</a:t>
            </a:r>
            <a:r>
              <a:rPr lang="zh-CN" altLang="en-US" sz="1400" b="1" dirty="0">
                <a:solidFill>
                  <a:srgbClr val="FF0000"/>
                </a:solidFill>
              </a:rPr>
              <a:t>境外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092A981-1664-4BEE-9967-04BB5F66A7AF}"/>
              </a:ext>
            </a:extLst>
          </p:cNvPr>
          <p:cNvSpPr/>
          <p:nvPr/>
        </p:nvSpPr>
        <p:spPr>
          <a:xfrm>
            <a:off x="3552765" y="4172741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倾覆→</a:t>
            </a:r>
            <a:r>
              <a:rPr lang="zh-CN" altLang="en-US" sz="1400" b="1" dirty="0">
                <a:solidFill>
                  <a:srgbClr val="FF0000"/>
                </a:solidFill>
              </a:rPr>
              <a:t>安全事件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1CA0762-DED9-4D3A-BAD7-2314B54C4810}"/>
              </a:ext>
            </a:extLst>
          </p:cNvPr>
          <p:cNvSpPr/>
          <p:nvPr/>
        </p:nvSpPr>
        <p:spPr>
          <a:xfrm>
            <a:off x="4994185" y="4172741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遇难→</a:t>
            </a:r>
            <a:r>
              <a:rPr lang="zh-CN" altLang="en-US" sz="1400" b="1" dirty="0">
                <a:solidFill>
                  <a:srgbClr val="FF0000"/>
                </a:solidFill>
              </a:rPr>
              <a:t>安全事件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A68B4D7-10B7-454F-96C5-A901EA4BC39F}"/>
              </a:ext>
            </a:extLst>
          </p:cNvPr>
          <p:cNvSpPr/>
          <p:nvPr/>
        </p:nvSpPr>
        <p:spPr>
          <a:xfrm>
            <a:off x="6435605" y="417274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中国→</a:t>
            </a:r>
            <a:r>
              <a:rPr lang="zh-CN" altLang="en-US" sz="1400" b="1" dirty="0">
                <a:solidFill>
                  <a:srgbClr val="92D050"/>
                </a:solidFill>
              </a:rPr>
              <a:t>境内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4227929-88D3-425D-ADF0-F4EEAB653671}"/>
              </a:ext>
            </a:extLst>
          </p:cNvPr>
          <p:cNvCxnSpPr>
            <a:cxnSpLocks/>
          </p:cNvCxnSpPr>
          <p:nvPr/>
        </p:nvCxnSpPr>
        <p:spPr>
          <a:xfrm>
            <a:off x="669925" y="5228199"/>
            <a:ext cx="1085056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37C225C-7C18-4CE1-BE20-9CF097B74AB4}"/>
              </a:ext>
            </a:extLst>
          </p:cNvPr>
          <p:cNvCxnSpPr>
            <a:cxnSpLocks/>
          </p:cNvCxnSpPr>
          <p:nvPr/>
        </p:nvCxnSpPr>
        <p:spPr>
          <a:xfrm>
            <a:off x="1752272" y="1564913"/>
            <a:ext cx="0" cy="4765549"/>
          </a:xfrm>
          <a:prstGeom prst="line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D082277E-C24D-4D88-B0F7-9AFE0C8F7CF7}"/>
              </a:ext>
            </a:extLst>
          </p:cNvPr>
          <p:cNvSpPr txBox="1"/>
          <p:nvPr/>
        </p:nvSpPr>
        <p:spPr>
          <a:xfrm>
            <a:off x="669924" y="5617835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结       论：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6AE7AF5-E02D-4172-8DD6-77A3CEFC35DF}"/>
              </a:ext>
            </a:extLst>
          </p:cNvPr>
          <p:cNvSpPr/>
          <p:nvPr/>
        </p:nvSpPr>
        <p:spPr>
          <a:xfrm>
            <a:off x="3881314" y="553597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境外</a:t>
            </a:r>
            <a:r>
              <a:rPr lang="zh-CN" altLang="en-US" sz="1400" dirty="0"/>
              <a:t>相关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ADAF433-7FD2-410A-842F-0934A7CA1A31}"/>
              </a:ext>
            </a:extLst>
          </p:cNvPr>
          <p:cNvSpPr/>
          <p:nvPr/>
        </p:nvSpPr>
        <p:spPr>
          <a:xfrm>
            <a:off x="3881314" y="584375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安全</a:t>
            </a:r>
            <a:r>
              <a:rPr lang="zh-CN" altLang="en-US" sz="1400" dirty="0"/>
              <a:t>相关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096CE87-F933-4727-941E-62E798A6E44F}"/>
              </a:ext>
            </a:extLst>
          </p:cNvPr>
          <p:cNvSpPr/>
          <p:nvPr/>
        </p:nvSpPr>
        <p:spPr>
          <a:xfrm>
            <a:off x="4930832" y="5535976"/>
            <a:ext cx="311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√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3CEE7851-B9F3-42B9-B142-3EA46731C3E6}"/>
              </a:ext>
            </a:extLst>
          </p:cNvPr>
          <p:cNvSpPr/>
          <p:nvPr/>
        </p:nvSpPr>
        <p:spPr>
          <a:xfrm>
            <a:off x="4930832" y="5843753"/>
            <a:ext cx="311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√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0473A5-3077-4612-A2F9-E5E7E9908803}"/>
              </a:ext>
            </a:extLst>
          </p:cNvPr>
          <p:cNvGrpSpPr/>
          <p:nvPr/>
        </p:nvGrpSpPr>
        <p:grpSpPr>
          <a:xfrm>
            <a:off x="7834101" y="1898921"/>
            <a:ext cx="569387" cy="470569"/>
            <a:chOff x="8005265" y="1646989"/>
            <a:chExt cx="569387" cy="47056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EBE491D-6E19-48CA-8680-CDA2E0FCD07B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64DA117-93E6-4843-B0AA-D30FF8B93426}"/>
                </a:ext>
              </a:extLst>
            </p:cNvPr>
            <p:cNvSpPr txBox="1"/>
            <p:nvPr/>
          </p:nvSpPr>
          <p:spPr>
            <a:xfrm>
              <a:off x="8005265" y="1759163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普吉岛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620DFFF-C48C-44CA-887B-6AC6AAB17DC3}"/>
              </a:ext>
            </a:extLst>
          </p:cNvPr>
          <p:cNvGrpSpPr/>
          <p:nvPr/>
        </p:nvGrpSpPr>
        <p:grpSpPr>
          <a:xfrm>
            <a:off x="9043304" y="1187276"/>
            <a:ext cx="470569" cy="470569"/>
            <a:chOff x="8054674" y="1646989"/>
            <a:chExt cx="470569" cy="470569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C1D1528-972B-4B89-85AE-A5D12082CEDE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36E37E2C-7FAB-41D5-AB92-E0BFD2D1AEA1}"/>
                </a:ext>
              </a:extLst>
            </p:cNvPr>
            <p:cNvSpPr txBox="1"/>
            <p:nvPr/>
          </p:nvSpPr>
          <p:spPr>
            <a:xfrm>
              <a:off x="8069386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泰国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7E58DE1-07CD-48D4-9BA4-015B3B7430B9}"/>
              </a:ext>
            </a:extLst>
          </p:cNvPr>
          <p:cNvGrpSpPr/>
          <p:nvPr/>
        </p:nvGrpSpPr>
        <p:grpSpPr>
          <a:xfrm>
            <a:off x="10599449" y="1146466"/>
            <a:ext cx="470569" cy="470569"/>
            <a:chOff x="8054674" y="1646989"/>
            <a:chExt cx="470569" cy="470569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F3934E2-9137-4783-9FFC-63BBA2401B75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AE31201-8703-4926-8203-534AEA861C14}"/>
                </a:ext>
              </a:extLst>
            </p:cNvPr>
            <p:cNvSpPr txBox="1"/>
            <p:nvPr/>
          </p:nvSpPr>
          <p:spPr>
            <a:xfrm>
              <a:off x="8069386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境外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7519500-5FE5-4916-B270-9EC64764A490}"/>
              </a:ext>
            </a:extLst>
          </p:cNvPr>
          <p:cNvGrpSpPr/>
          <p:nvPr/>
        </p:nvGrpSpPr>
        <p:grpSpPr>
          <a:xfrm>
            <a:off x="9210397" y="3905960"/>
            <a:ext cx="470569" cy="470569"/>
            <a:chOff x="8054674" y="1646989"/>
            <a:chExt cx="470569" cy="470569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BEF4E94B-E85F-43E6-B91A-CE33D4D6D193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85B0C888-78F3-4A25-A664-7ED384E0DBB9}"/>
                </a:ext>
              </a:extLst>
            </p:cNvPr>
            <p:cNvSpPr txBox="1"/>
            <p:nvPr/>
          </p:nvSpPr>
          <p:spPr>
            <a:xfrm>
              <a:off x="8069386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中国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22B611C9-70C2-48A4-9AA8-DE7FA65D84DA}"/>
              </a:ext>
            </a:extLst>
          </p:cNvPr>
          <p:cNvGrpSpPr/>
          <p:nvPr/>
        </p:nvGrpSpPr>
        <p:grpSpPr>
          <a:xfrm>
            <a:off x="8568847" y="2539848"/>
            <a:ext cx="470569" cy="470569"/>
            <a:chOff x="8054674" y="1646989"/>
            <a:chExt cx="470569" cy="470569"/>
          </a:xfrm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F2BDD230-745F-4A3C-B94C-E84EF9DEB4E4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8B49CA0-9326-44F2-B764-FFB0CA01BFA7}"/>
                </a:ext>
              </a:extLst>
            </p:cNvPr>
            <p:cNvSpPr txBox="1"/>
            <p:nvPr/>
          </p:nvSpPr>
          <p:spPr>
            <a:xfrm>
              <a:off x="8069385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境内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4647488-3827-4D41-94F9-499FC14B992B}"/>
              </a:ext>
            </a:extLst>
          </p:cNvPr>
          <p:cNvGrpSpPr/>
          <p:nvPr/>
        </p:nvGrpSpPr>
        <p:grpSpPr>
          <a:xfrm>
            <a:off x="9608892" y="1628748"/>
            <a:ext cx="470569" cy="470569"/>
            <a:chOff x="8054674" y="1646989"/>
            <a:chExt cx="470569" cy="470569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056AC0B8-DB4B-47F1-961A-30F9B5672AFA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19846CF-4F79-4A8B-AE1F-EB97EC43E913}"/>
                </a:ext>
              </a:extLst>
            </p:cNvPr>
            <p:cNvSpPr txBox="1"/>
            <p:nvPr/>
          </p:nvSpPr>
          <p:spPr>
            <a:xfrm>
              <a:off x="8069386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游船</a:t>
              </a: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8DB62F9D-DF35-495A-9748-118FAA0A9459}"/>
              </a:ext>
            </a:extLst>
          </p:cNvPr>
          <p:cNvGrpSpPr/>
          <p:nvPr/>
        </p:nvGrpSpPr>
        <p:grpSpPr>
          <a:xfrm>
            <a:off x="10933007" y="4332774"/>
            <a:ext cx="470569" cy="470569"/>
            <a:chOff x="8054674" y="1646989"/>
            <a:chExt cx="470569" cy="470569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74A26BF2-6669-4B1D-92A1-5E3B6432190A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F4F5F7BD-CEA4-4993-9C46-36B1502B5298}"/>
                </a:ext>
              </a:extLst>
            </p:cNvPr>
            <p:cNvSpPr txBox="1"/>
            <p:nvPr/>
          </p:nvSpPr>
          <p:spPr>
            <a:xfrm>
              <a:off x="8069386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游客</a:t>
              </a: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62515B9-A534-44C7-9269-6E028043A1D4}"/>
              </a:ext>
            </a:extLst>
          </p:cNvPr>
          <p:cNvGrpSpPr/>
          <p:nvPr/>
        </p:nvGrpSpPr>
        <p:grpSpPr>
          <a:xfrm>
            <a:off x="9378343" y="2704670"/>
            <a:ext cx="470569" cy="470569"/>
            <a:chOff x="8054674" y="1646989"/>
            <a:chExt cx="470569" cy="470569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7E211CEB-00B4-422F-A23E-B0D397F1D32D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D8E7A89C-E87C-4916-81A1-A67D93FB2464}"/>
                </a:ext>
              </a:extLst>
            </p:cNvPr>
            <p:cNvSpPr txBox="1"/>
            <p:nvPr/>
          </p:nvSpPr>
          <p:spPr>
            <a:xfrm>
              <a:off x="8069385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倾覆</a:t>
              </a: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64AD8A6-F559-41E9-B741-98ECDB4E9EC1}"/>
              </a:ext>
            </a:extLst>
          </p:cNvPr>
          <p:cNvGrpSpPr/>
          <p:nvPr/>
        </p:nvGrpSpPr>
        <p:grpSpPr>
          <a:xfrm>
            <a:off x="10066277" y="3003486"/>
            <a:ext cx="470569" cy="470569"/>
            <a:chOff x="8054674" y="1646989"/>
            <a:chExt cx="470569" cy="470569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2E2D28F-43BD-4DCA-AEA6-A3068F3F1922}"/>
                </a:ext>
              </a:extLst>
            </p:cNvPr>
            <p:cNvSpPr/>
            <p:nvPr/>
          </p:nvSpPr>
          <p:spPr>
            <a:xfrm>
              <a:off x="8054674" y="1646989"/>
              <a:ext cx="470569" cy="4705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452793D2-28C9-41D0-8E00-F66398649FBD}"/>
                </a:ext>
              </a:extLst>
            </p:cNvPr>
            <p:cNvSpPr txBox="1"/>
            <p:nvPr/>
          </p:nvSpPr>
          <p:spPr>
            <a:xfrm>
              <a:off x="8069386" y="175916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遇难</a:t>
              </a:r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ED55C3F-197A-4A6E-A9A6-2D0C3606985F}"/>
              </a:ext>
            </a:extLst>
          </p:cNvPr>
          <p:cNvCxnSpPr>
            <a:cxnSpLocks/>
            <a:stCxn id="6" idx="7"/>
            <a:endCxn id="63" idx="3"/>
          </p:cNvCxnSpPr>
          <p:nvPr/>
        </p:nvCxnSpPr>
        <p:spPr>
          <a:xfrm flipV="1">
            <a:off x="8285166" y="1588932"/>
            <a:ext cx="827051" cy="37890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7646E709-FE76-4465-B8A9-0B307513EBAC}"/>
              </a:ext>
            </a:extLst>
          </p:cNvPr>
          <p:cNvSpPr/>
          <p:nvPr/>
        </p:nvSpPr>
        <p:spPr>
          <a:xfrm>
            <a:off x="8815776" y="1978423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位于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DAF4200-D9BD-4BCD-913F-B8FC75CB3F82}"/>
              </a:ext>
            </a:extLst>
          </p:cNvPr>
          <p:cNvSpPr/>
          <p:nvPr/>
        </p:nvSpPr>
        <p:spPr>
          <a:xfrm>
            <a:off x="10317461" y="376902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B050"/>
                </a:solidFill>
              </a:rPr>
              <a:t>发生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B92A56D1-E957-4766-904C-C7C677AE42BD}"/>
              </a:ext>
            </a:extLst>
          </p:cNvPr>
          <p:cNvCxnSpPr>
            <a:cxnSpLocks/>
            <a:stCxn id="94" idx="1"/>
            <a:endCxn id="8" idx="3"/>
          </p:cNvCxnSpPr>
          <p:nvPr/>
        </p:nvCxnSpPr>
        <p:spPr>
          <a:xfrm flipH="1">
            <a:off x="8403488" y="1864033"/>
            <a:ext cx="1220116" cy="27017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BC0792E6-4D38-40A0-9F1F-0FB0E9F9DDCB}"/>
              </a:ext>
            </a:extLst>
          </p:cNvPr>
          <p:cNvCxnSpPr>
            <a:cxnSpLocks/>
            <a:stCxn id="93" idx="4"/>
            <a:endCxn id="99" idx="0"/>
          </p:cNvCxnSpPr>
          <p:nvPr/>
        </p:nvCxnSpPr>
        <p:spPr>
          <a:xfrm flipH="1">
            <a:off x="9613628" y="2099317"/>
            <a:ext cx="230549" cy="605353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65C367F1-079A-4B37-93E2-7B05240FE940}"/>
              </a:ext>
            </a:extLst>
          </p:cNvPr>
          <p:cNvCxnSpPr>
            <a:cxnSpLocks/>
            <a:stCxn id="96" idx="1"/>
            <a:endCxn id="87" idx="5"/>
          </p:cNvCxnSpPr>
          <p:nvPr/>
        </p:nvCxnSpPr>
        <p:spPr>
          <a:xfrm flipH="1" flipV="1">
            <a:off x="9612053" y="4307616"/>
            <a:ext cx="1389867" cy="9407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14A58CF7-5512-4A4B-807E-FD0596AA21EF}"/>
              </a:ext>
            </a:extLst>
          </p:cNvPr>
          <p:cNvCxnSpPr>
            <a:cxnSpLocks/>
            <a:stCxn id="96" idx="1"/>
            <a:endCxn id="103" idx="5"/>
          </p:cNvCxnSpPr>
          <p:nvPr/>
        </p:nvCxnSpPr>
        <p:spPr>
          <a:xfrm flipH="1" flipV="1">
            <a:off x="10467933" y="3405142"/>
            <a:ext cx="533987" cy="996545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4E40026D-C8A8-4FC5-B85C-174E8B36F237}"/>
              </a:ext>
            </a:extLst>
          </p:cNvPr>
          <p:cNvCxnSpPr>
            <a:cxnSpLocks/>
            <a:stCxn id="87" idx="1"/>
            <a:endCxn id="90" idx="4"/>
          </p:cNvCxnSpPr>
          <p:nvPr/>
        </p:nvCxnSpPr>
        <p:spPr>
          <a:xfrm flipH="1" flipV="1">
            <a:off x="8804132" y="3010417"/>
            <a:ext cx="475178" cy="96445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07DBD46-ECDD-4A64-93BC-EF8A06A3BB05}"/>
              </a:ext>
            </a:extLst>
          </p:cNvPr>
          <p:cNvCxnSpPr>
            <a:cxnSpLocks/>
            <a:stCxn id="99" idx="5"/>
            <a:endCxn id="103" idx="1"/>
          </p:cNvCxnSpPr>
          <p:nvPr/>
        </p:nvCxnSpPr>
        <p:spPr>
          <a:xfrm flipV="1">
            <a:off x="9779999" y="3072399"/>
            <a:ext cx="355191" cy="33927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29A7B594-6514-47B1-9D37-4EE4E2C9FB9D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 flipV="1">
            <a:off x="9499162" y="1381751"/>
            <a:ext cx="1114999" cy="4081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5DB34F6E-3A89-4142-9894-81F8686BFBB4}"/>
              </a:ext>
            </a:extLst>
          </p:cNvPr>
          <p:cNvSpPr/>
          <p:nvPr/>
        </p:nvSpPr>
        <p:spPr>
          <a:xfrm>
            <a:off x="5104472" y="4473521"/>
            <a:ext cx="21210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accent6"/>
                </a:solidFill>
              </a:rPr>
              <a:t>游客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rgbClr val="00B050"/>
                </a:solidFill>
              </a:rPr>
              <a:t>发生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5"/>
                </a:solidFill>
              </a:rPr>
              <a:t>遇难</a:t>
            </a:r>
            <a:r>
              <a:rPr lang="en-US" altLang="zh-CN" sz="1100" dirty="0"/>
              <a:t>-</a:t>
            </a:r>
            <a:r>
              <a:rPr lang="zh-CN" altLang="en-US" sz="1100" dirty="0"/>
              <a:t>属于</a:t>
            </a:r>
            <a:r>
              <a:rPr lang="en-US" altLang="zh-CN" sz="1100" dirty="0"/>
              <a:t>-</a:t>
            </a:r>
            <a:r>
              <a:rPr lang="zh-CN" altLang="en-US" sz="1100" b="1" dirty="0">
                <a:solidFill>
                  <a:srgbClr val="FF0000"/>
                </a:solidFill>
              </a:rPr>
              <a:t>安全事件</a:t>
            </a:r>
            <a:endParaRPr lang="zh-CN" altLang="en-US" sz="1100" dirty="0">
              <a:solidFill>
                <a:schemeClr val="accent5"/>
              </a:solidFill>
            </a:endParaRPr>
          </a:p>
          <a:p>
            <a:r>
              <a:rPr lang="zh-CN" altLang="en-US" sz="1400" dirty="0"/>
              <a:t>→</a:t>
            </a:r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rgbClr val="00B050"/>
                </a:solidFill>
              </a:rPr>
              <a:t>发生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FF0000"/>
                </a:solidFill>
              </a:rPr>
              <a:t>安全事件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5E4F3A23-4741-4E6B-9C6E-3726AE1160D1}"/>
              </a:ext>
            </a:extLst>
          </p:cNvPr>
          <p:cNvSpPr/>
          <p:nvPr/>
        </p:nvSpPr>
        <p:spPr>
          <a:xfrm>
            <a:off x="1752272" y="4473521"/>
            <a:ext cx="335220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普吉岛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4"/>
                </a:solidFill>
              </a:rPr>
              <a:t>位于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3"/>
                </a:solidFill>
              </a:rPr>
              <a:t>游船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rgbClr val="00B050"/>
                </a:solidFill>
              </a:rPr>
              <a:t>发生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5"/>
                </a:solidFill>
              </a:rPr>
              <a:t>倾覆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rgbClr val="00B050"/>
                </a:solidFill>
              </a:rPr>
              <a:t>导致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5"/>
                </a:solidFill>
              </a:rPr>
              <a:t>遇难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rgbClr val="00B050"/>
                </a:solidFill>
              </a:rPr>
              <a:t>发生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6"/>
                </a:solidFill>
              </a:rPr>
              <a:t>游客</a:t>
            </a:r>
            <a:endParaRPr lang="en-US" altLang="zh-CN" sz="1100" dirty="0">
              <a:solidFill>
                <a:schemeClr val="accent6"/>
              </a:solidFill>
            </a:endParaRPr>
          </a:p>
          <a:p>
            <a:r>
              <a:rPr lang="zh-CN" altLang="en-US" sz="1400" dirty="0"/>
              <a:t>→</a:t>
            </a:r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位于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1"/>
                </a:solidFill>
              </a:rPr>
              <a:t>普吉岛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zh-CN" altLang="en-US" sz="1400" dirty="0"/>
              <a:t>→</a:t>
            </a:r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位于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FF0000"/>
                </a:solidFill>
              </a:rPr>
              <a:t>境外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B0EF5547-D20D-481C-801F-65844EC3A740}"/>
              </a:ext>
            </a:extLst>
          </p:cNvPr>
          <p:cNvSpPr/>
          <p:nvPr/>
        </p:nvSpPr>
        <p:spPr>
          <a:xfrm>
            <a:off x="1760306" y="5535977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位于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FF0000"/>
                </a:solidFill>
              </a:rPr>
              <a:t>境外</a:t>
            </a:r>
            <a:endParaRPr lang="zh-CN" altLang="en-US" sz="1400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22029E96-7646-4605-8DB9-E35A8B59CA7A}"/>
              </a:ext>
            </a:extLst>
          </p:cNvPr>
          <p:cNvSpPr/>
          <p:nvPr/>
        </p:nvSpPr>
        <p:spPr>
          <a:xfrm>
            <a:off x="1760306" y="5843754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rgbClr val="00B050"/>
                </a:solidFill>
              </a:rPr>
              <a:t>发生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FF0000"/>
                </a:solidFill>
              </a:rPr>
              <a:t>安全事件</a:t>
            </a:r>
            <a:endParaRPr lang="zh-CN" altLang="en-US" sz="1400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B08A192F-AA8E-4974-85E4-247EE6829751}"/>
              </a:ext>
            </a:extLst>
          </p:cNvPr>
          <p:cNvSpPr/>
          <p:nvPr/>
        </p:nvSpPr>
        <p:spPr>
          <a:xfrm>
            <a:off x="8324041" y="1553649"/>
            <a:ext cx="4154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属于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B0F99AF6-FFBE-4CA5-817C-DCCB5FF48A02}"/>
              </a:ext>
            </a:extLst>
          </p:cNvPr>
          <p:cNvSpPr/>
          <p:nvPr/>
        </p:nvSpPr>
        <p:spPr>
          <a:xfrm>
            <a:off x="9789813" y="1171324"/>
            <a:ext cx="4154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属于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FD2D05B-D251-4010-85C4-BCD4531F174F}"/>
              </a:ext>
            </a:extLst>
          </p:cNvPr>
          <p:cNvSpPr/>
          <p:nvPr/>
        </p:nvSpPr>
        <p:spPr>
          <a:xfrm>
            <a:off x="8596382" y="3247251"/>
            <a:ext cx="4154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属于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CDD92C69-DAE2-4BA5-B27A-C50B7B82E2EA}"/>
              </a:ext>
            </a:extLst>
          </p:cNvPr>
          <p:cNvSpPr/>
          <p:nvPr/>
        </p:nvSpPr>
        <p:spPr>
          <a:xfrm>
            <a:off x="10028698" y="4405188"/>
            <a:ext cx="4154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属于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53E5CED1-4FDD-40AE-A900-E54272AE6ECB}"/>
              </a:ext>
            </a:extLst>
          </p:cNvPr>
          <p:cNvSpPr/>
          <p:nvPr/>
        </p:nvSpPr>
        <p:spPr>
          <a:xfrm>
            <a:off x="9373792" y="2206539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B050"/>
                </a:solidFill>
              </a:rPr>
              <a:t>发生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5FF22763-8969-4FD5-9DE7-0CEF949613AD}"/>
              </a:ext>
            </a:extLst>
          </p:cNvPr>
          <p:cNvSpPr/>
          <p:nvPr/>
        </p:nvSpPr>
        <p:spPr>
          <a:xfrm>
            <a:off x="9665491" y="3152680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B050"/>
                </a:solidFill>
              </a:rPr>
              <a:t>导致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8FCC602-3EBA-4805-AB5F-AC581C8CD782}"/>
              </a:ext>
            </a:extLst>
          </p:cNvPr>
          <p:cNvGrpSpPr/>
          <p:nvPr/>
        </p:nvGrpSpPr>
        <p:grpSpPr>
          <a:xfrm>
            <a:off x="10310446" y="2221029"/>
            <a:ext cx="470569" cy="470569"/>
            <a:chOff x="8054674" y="1667847"/>
            <a:chExt cx="470569" cy="470569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E62A6614-C776-4CA1-9314-CF3762ADAFBC}"/>
                </a:ext>
              </a:extLst>
            </p:cNvPr>
            <p:cNvSpPr/>
            <p:nvPr/>
          </p:nvSpPr>
          <p:spPr>
            <a:xfrm>
              <a:off x="8054674" y="1667847"/>
              <a:ext cx="470569" cy="4705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/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88E98B35-572A-46E5-8C9C-804D6A0D8133}"/>
                </a:ext>
              </a:extLst>
            </p:cNvPr>
            <p:cNvSpPr txBox="1"/>
            <p:nvPr/>
          </p:nvSpPr>
          <p:spPr>
            <a:xfrm>
              <a:off x="8069385" y="1703076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安全</a:t>
              </a:r>
              <a:endParaRPr lang="en-US" altLang="zh-CN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事件</a:t>
              </a:r>
            </a:p>
          </p:txBody>
        </p:sp>
      </p:grp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2AF9E609-0980-45C0-B637-A3828E10ADC1}"/>
              </a:ext>
            </a:extLst>
          </p:cNvPr>
          <p:cNvCxnSpPr>
            <a:cxnSpLocks/>
            <a:stCxn id="99" idx="7"/>
            <a:endCxn id="132" idx="1"/>
          </p:cNvCxnSpPr>
          <p:nvPr/>
        </p:nvCxnSpPr>
        <p:spPr>
          <a:xfrm flipV="1">
            <a:off x="9779999" y="2456313"/>
            <a:ext cx="545158" cy="31727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2C96F5B6-F1E1-44B0-8206-7754E76A6D81}"/>
              </a:ext>
            </a:extLst>
          </p:cNvPr>
          <p:cNvCxnSpPr>
            <a:cxnSpLocks/>
            <a:stCxn id="103" idx="0"/>
            <a:endCxn id="132" idx="2"/>
          </p:cNvCxnSpPr>
          <p:nvPr/>
        </p:nvCxnSpPr>
        <p:spPr>
          <a:xfrm flipV="1">
            <a:off x="10301562" y="2656368"/>
            <a:ext cx="244168" cy="34711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9" name="矩形 138">
            <a:extLst>
              <a:ext uri="{FF2B5EF4-FFF2-40B4-BE49-F238E27FC236}">
                <a16:creationId xmlns:a16="http://schemas.microsoft.com/office/drawing/2014/main" id="{40C5EEBD-391A-4F5F-9576-F86E02B9FB75}"/>
              </a:ext>
            </a:extLst>
          </p:cNvPr>
          <p:cNvSpPr/>
          <p:nvPr/>
        </p:nvSpPr>
        <p:spPr>
          <a:xfrm>
            <a:off x="9759678" y="2336088"/>
            <a:ext cx="4154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属于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0AB40475-DB6C-4CD2-904F-EFF959D936D9}"/>
              </a:ext>
            </a:extLst>
          </p:cNvPr>
          <p:cNvSpPr/>
          <p:nvPr/>
        </p:nvSpPr>
        <p:spPr>
          <a:xfrm>
            <a:off x="10009617" y="2735268"/>
            <a:ext cx="4154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属于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75393E85-1910-4A30-B013-184601028F68}"/>
              </a:ext>
            </a:extLst>
          </p:cNvPr>
          <p:cNvCxnSpPr>
            <a:cxnSpLocks/>
            <a:stCxn id="96" idx="0"/>
            <a:endCxn id="66" idx="5"/>
          </p:cNvCxnSpPr>
          <p:nvPr/>
        </p:nvCxnSpPr>
        <p:spPr>
          <a:xfrm flipH="1" flipV="1">
            <a:off x="11001105" y="1548122"/>
            <a:ext cx="167187" cy="278465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矩形 147">
            <a:extLst>
              <a:ext uri="{FF2B5EF4-FFF2-40B4-BE49-F238E27FC236}">
                <a16:creationId xmlns:a16="http://schemas.microsoft.com/office/drawing/2014/main" id="{CCB28087-5A6B-4FE8-A02C-5BEFE9239D61}"/>
              </a:ext>
            </a:extLst>
          </p:cNvPr>
          <p:cNvSpPr/>
          <p:nvPr/>
        </p:nvSpPr>
        <p:spPr>
          <a:xfrm>
            <a:off x="11128395" y="2859397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>
                <a:solidFill>
                  <a:schemeClr val="accent4"/>
                </a:solidFill>
              </a:rPr>
              <a:t>位于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112F498E-AF06-4F5F-8926-6F1509662D84}"/>
              </a:ext>
            </a:extLst>
          </p:cNvPr>
          <p:cNvCxnSpPr>
            <a:cxnSpLocks/>
            <a:stCxn id="96" idx="0"/>
          </p:cNvCxnSpPr>
          <p:nvPr/>
        </p:nvCxnSpPr>
        <p:spPr>
          <a:xfrm flipH="1" flipV="1">
            <a:off x="10666525" y="2671442"/>
            <a:ext cx="501767" cy="1661332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9DC172EC-1CAB-439A-A4F0-FEC4AD27464E}"/>
              </a:ext>
            </a:extLst>
          </p:cNvPr>
          <p:cNvSpPr/>
          <p:nvPr/>
        </p:nvSpPr>
        <p:spPr>
          <a:xfrm>
            <a:off x="10532221" y="3247289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B050"/>
                </a:solidFill>
              </a:rPr>
              <a:t>发生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8B575A5D-BB65-42C4-AEE9-0F33B393F025}"/>
              </a:ext>
            </a:extLst>
          </p:cNvPr>
          <p:cNvSpPr/>
          <p:nvPr/>
        </p:nvSpPr>
        <p:spPr>
          <a:xfrm>
            <a:off x="1750442" y="5228200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属于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92D050"/>
                </a:solidFill>
              </a:rPr>
              <a:t>境内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1B269BCD-188F-4842-BEB0-67032EF3477B}"/>
              </a:ext>
            </a:extLst>
          </p:cNvPr>
          <p:cNvSpPr/>
          <p:nvPr/>
        </p:nvSpPr>
        <p:spPr>
          <a:xfrm>
            <a:off x="7225565" y="4485216"/>
            <a:ext cx="18389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accent6"/>
                </a:solidFill>
              </a:rPr>
              <a:t>游客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4"/>
                </a:solidFill>
              </a:rPr>
              <a:t>属于</a:t>
            </a:r>
            <a:r>
              <a:rPr lang="en-US" altLang="zh-CN" sz="1100" dirty="0"/>
              <a:t>-</a:t>
            </a:r>
            <a:r>
              <a:rPr lang="zh-CN" altLang="en-US" sz="1100" dirty="0">
                <a:solidFill>
                  <a:schemeClr val="accent1"/>
                </a:solidFill>
              </a:rPr>
              <a:t>中国</a:t>
            </a:r>
            <a:r>
              <a:rPr lang="en-US" altLang="zh-CN" sz="1100" dirty="0"/>
              <a:t>-</a:t>
            </a:r>
            <a:r>
              <a:rPr lang="zh-CN" altLang="en-US" sz="1100" dirty="0"/>
              <a:t>属于</a:t>
            </a:r>
            <a:r>
              <a:rPr lang="en-US" altLang="zh-CN" sz="1100" dirty="0"/>
              <a:t>-</a:t>
            </a:r>
            <a:r>
              <a:rPr lang="zh-CN" altLang="en-US" sz="1100" b="1" dirty="0">
                <a:solidFill>
                  <a:srgbClr val="92D050"/>
                </a:solidFill>
              </a:rPr>
              <a:t>境内</a:t>
            </a:r>
            <a:endParaRPr lang="zh-CN" altLang="en-US" sz="1100" dirty="0">
              <a:solidFill>
                <a:schemeClr val="accent5"/>
              </a:solidFill>
            </a:endParaRPr>
          </a:p>
          <a:p>
            <a:r>
              <a:rPr lang="zh-CN" altLang="en-US" sz="1400" dirty="0"/>
              <a:t>→</a:t>
            </a:r>
            <a:r>
              <a:rPr lang="zh-CN" altLang="en-US" sz="1400" dirty="0">
                <a:solidFill>
                  <a:schemeClr val="accent6"/>
                </a:solidFill>
              </a:rPr>
              <a:t>游客</a:t>
            </a:r>
            <a:r>
              <a:rPr lang="en-US" altLang="zh-CN" sz="1400" dirty="0"/>
              <a:t>-</a:t>
            </a:r>
            <a:r>
              <a:rPr lang="zh-CN" altLang="en-US" sz="1400" dirty="0">
                <a:solidFill>
                  <a:schemeClr val="accent4"/>
                </a:solidFill>
              </a:rPr>
              <a:t>属于</a:t>
            </a:r>
            <a:r>
              <a:rPr lang="en-US" altLang="zh-CN" sz="1400" dirty="0"/>
              <a:t>-</a:t>
            </a:r>
            <a:r>
              <a:rPr lang="zh-CN" altLang="en-US" sz="1400" b="1" dirty="0">
                <a:solidFill>
                  <a:srgbClr val="92D050"/>
                </a:solidFill>
              </a:rPr>
              <a:t>境内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9A37B5D-0A05-4A99-8727-3A5266824AC8}"/>
              </a:ext>
            </a:extLst>
          </p:cNvPr>
          <p:cNvSpPr/>
          <p:nvPr/>
        </p:nvSpPr>
        <p:spPr>
          <a:xfrm>
            <a:off x="3881314" y="52281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国人</a:t>
            </a:r>
            <a:r>
              <a:rPr lang="zh-CN" altLang="en-US" sz="1400" dirty="0"/>
              <a:t>相关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B24AE8ED-09DA-4201-87EE-B3D20B528881}"/>
              </a:ext>
            </a:extLst>
          </p:cNvPr>
          <p:cNvSpPr/>
          <p:nvPr/>
        </p:nvSpPr>
        <p:spPr>
          <a:xfrm>
            <a:off x="4930832" y="5228199"/>
            <a:ext cx="311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√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CD700DAD-6C72-45DA-9915-3328298C871D}"/>
              </a:ext>
            </a:extLst>
          </p:cNvPr>
          <p:cNvCxnSpPr>
            <a:cxnSpLocks/>
            <a:stCxn id="96" idx="1"/>
            <a:endCxn id="90" idx="5"/>
          </p:cNvCxnSpPr>
          <p:nvPr/>
        </p:nvCxnSpPr>
        <p:spPr>
          <a:xfrm flipH="1" flipV="1">
            <a:off x="8970503" y="2941504"/>
            <a:ext cx="2031417" cy="146018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1" name="矩形 160">
            <a:extLst>
              <a:ext uri="{FF2B5EF4-FFF2-40B4-BE49-F238E27FC236}">
                <a16:creationId xmlns:a16="http://schemas.microsoft.com/office/drawing/2014/main" id="{1DEADDF2-7797-4D3F-A9B3-ACD6D993F181}"/>
              </a:ext>
            </a:extLst>
          </p:cNvPr>
          <p:cNvSpPr/>
          <p:nvPr/>
        </p:nvSpPr>
        <p:spPr>
          <a:xfrm>
            <a:off x="9499162" y="3572010"/>
            <a:ext cx="4154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b="1" dirty="0">
                <a:solidFill>
                  <a:schemeClr val="accent4"/>
                </a:solidFill>
              </a:rPr>
              <a:t>属于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BA1D8-EC93-4606-A8CC-FB2EBDD8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9332"/>
            <a:ext cx="11585920" cy="69513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系统架构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C3E708B-5136-4C26-95EB-91BAD78655AE}"/>
              </a:ext>
            </a:extLst>
          </p:cNvPr>
          <p:cNvGrpSpPr/>
          <p:nvPr/>
        </p:nvGrpSpPr>
        <p:grpSpPr>
          <a:xfrm>
            <a:off x="325944" y="753042"/>
            <a:ext cx="11585920" cy="5689600"/>
            <a:chOff x="473891" y="319314"/>
            <a:chExt cx="11152052" cy="6313715"/>
          </a:xfrm>
        </p:grpSpPr>
        <p:sp>
          <p:nvSpPr>
            <p:cNvPr id="99" name="man-standing-black-silhouette_37437">
              <a:extLst>
                <a:ext uri="{FF2B5EF4-FFF2-40B4-BE49-F238E27FC236}">
                  <a16:creationId xmlns:a16="http://schemas.microsoft.com/office/drawing/2014/main" id="{20F8EFC8-8B4F-4526-A711-52D3258EFF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3216" y="5844958"/>
              <a:ext cx="268838" cy="461803"/>
            </a:xfrm>
            <a:custGeom>
              <a:avLst/>
              <a:gdLst>
                <a:gd name="connsiteX0" fmla="*/ 63232 w 337020"/>
                <a:gd name="connsiteY0" fmla="*/ 157714 h 605028"/>
                <a:gd name="connsiteX1" fmla="*/ 273869 w 337020"/>
                <a:gd name="connsiteY1" fmla="*/ 157714 h 605028"/>
                <a:gd name="connsiteX2" fmla="*/ 318594 w 337020"/>
                <a:gd name="connsiteY2" fmla="*/ 176109 h 605028"/>
                <a:gd name="connsiteX3" fmla="*/ 337020 w 337020"/>
                <a:gd name="connsiteY3" fmla="*/ 220840 h 605028"/>
                <a:gd name="connsiteX4" fmla="*/ 337020 w 337020"/>
                <a:gd name="connsiteY4" fmla="*/ 384288 h 605028"/>
                <a:gd name="connsiteX5" fmla="*/ 327848 w 337020"/>
                <a:gd name="connsiteY5" fmla="*/ 406654 h 605028"/>
                <a:gd name="connsiteX6" fmla="*/ 305445 w 337020"/>
                <a:gd name="connsiteY6" fmla="*/ 415811 h 605028"/>
                <a:gd name="connsiteX7" fmla="*/ 283042 w 337020"/>
                <a:gd name="connsiteY7" fmla="*/ 406654 h 605028"/>
                <a:gd name="connsiteX8" fmla="*/ 273869 w 337020"/>
                <a:gd name="connsiteY8" fmla="*/ 384288 h 605028"/>
                <a:gd name="connsiteX9" fmla="*/ 273869 w 337020"/>
                <a:gd name="connsiteY9" fmla="*/ 241828 h 605028"/>
                <a:gd name="connsiteX10" fmla="*/ 252765 w 337020"/>
                <a:gd name="connsiteY10" fmla="*/ 241828 h 605028"/>
                <a:gd name="connsiteX11" fmla="*/ 252765 w 337020"/>
                <a:gd name="connsiteY11" fmla="*/ 568238 h 605028"/>
                <a:gd name="connsiteX12" fmla="*/ 241888 w 337020"/>
                <a:gd name="connsiteY12" fmla="*/ 594250 h 605028"/>
                <a:gd name="connsiteX13" fmla="*/ 215914 w 337020"/>
                <a:gd name="connsiteY13" fmla="*/ 605028 h 605028"/>
                <a:gd name="connsiteX14" fmla="*/ 189939 w 337020"/>
                <a:gd name="connsiteY14" fmla="*/ 594250 h 605028"/>
                <a:gd name="connsiteX15" fmla="*/ 179062 w 337020"/>
                <a:gd name="connsiteY15" fmla="*/ 568238 h 605028"/>
                <a:gd name="connsiteX16" fmla="*/ 179062 w 337020"/>
                <a:gd name="connsiteY16" fmla="*/ 415811 h 605028"/>
                <a:gd name="connsiteX17" fmla="*/ 158039 w 337020"/>
                <a:gd name="connsiteY17" fmla="*/ 415811 h 605028"/>
                <a:gd name="connsiteX18" fmla="*/ 158039 w 337020"/>
                <a:gd name="connsiteY18" fmla="*/ 568238 h 605028"/>
                <a:gd name="connsiteX19" fmla="*/ 147162 w 337020"/>
                <a:gd name="connsiteY19" fmla="*/ 594250 h 605028"/>
                <a:gd name="connsiteX20" fmla="*/ 121106 w 337020"/>
                <a:gd name="connsiteY20" fmla="*/ 605028 h 605028"/>
                <a:gd name="connsiteX21" fmla="*/ 95132 w 337020"/>
                <a:gd name="connsiteY21" fmla="*/ 594250 h 605028"/>
                <a:gd name="connsiteX22" fmla="*/ 84255 w 337020"/>
                <a:gd name="connsiteY22" fmla="*/ 568238 h 605028"/>
                <a:gd name="connsiteX23" fmla="*/ 84255 w 337020"/>
                <a:gd name="connsiteY23" fmla="*/ 241828 h 605028"/>
                <a:gd name="connsiteX24" fmla="*/ 63232 w 337020"/>
                <a:gd name="connsiteY24" fmla="*/ 241828 h 605028"/>
                <a:gd name="connsiteX25" fmla="*/ 63232 w 337020"/>
                <a:gd name="connsiteY25" fmla="*/ 384288 h 605028"/>
                <a:gd name="connsiteX26" fmla="*/ 53978 w 337020"/>
                <a:gd name="connsiteY26" fmla="*/ 406654 h 605028"/>
                <a:gd name="connsiteX27" fmla="*/ 31575 w 337020"/>
                <a:gd name="connsiteY27" fmla="*/ 415811 h 605028"/>
                <a:gd name="connsiteX28" fmla="*/ 9253 w 337020"/>
                <a:gd name="connsiteY28" fmla="*/ 406654 h 605028"/>
                <a:gd name="connsiteX29" fmla="*/ 0 w 337020"/>
                <a:gd name="connsiteY29" fmla="*/ 384288 h 605028"/>
                <a:gd name="connsiteX30" fmla="*/ 0 w 337020"/>
                <a:gd name="connsiteY30" fmla="*/ 220840 h 605028"/>
                <a:gd name="connsiteX31" fmla="*/ 18426 w 337020"/>
                <a:gd name="connsiteY31" fmla="*/ 176109 h 605028"/>
                <a:gd name="connsiteX32" fmla="*/ 63232 w 337020"/>
                <a:gd name="connsiteY32" fmla="*/ 157714 h 605028"/>
                <a:gd name="connsiteX33" fmla="*/ 168469 w 337020"/>
                <a:gd name="connsiteY33" fmla="*/ 0 h 605028"/>
                <a:gd name="connsiteX34" fmla="*/ 220660 w 337020"/>
                <a:gd name="connsiteY34" fmla="*/ 21560 h 605028"/>
                <a:gd name="connsiteX35" fmla="*/ 242251 w 337020"/>
                <a:gd name="connsiteY35" fmla="*/ 73594 h 605028"/>
                <a:gd name="connsiteX36" fmla="*/ 220660 w 337020"/>
                <a:gd name="connsiteY36" fmla="*/ 125710 h 605028"/>
                <a:gd name="connsiteX37" fmla="*/ 168469 w 337020"/>
                <a:gd name="connsiteY37" fmla="*/ 147270 h 605028"/>
                <a:gd name="connsiteX38" fmla="*/ 116360 w 337020"/>
                <a:gd name="connsiteY38" fmla="*/ 125710 h 605028"/>
                <a:gd name="connsiteX39" fmla="*/ 94769 w 337020"/>
                <a:gd name="connsiteY39" fmla="*/ 73594 h 605028"/>
                <a:gd name="connsiteX40" fmla="*/ 116360 w 337020"/>
                <a:gd name="connsiteY40" fmla="*/ 21560 h 605028"/>
                <a:gd name="connsiteX41" fmla="*/ 168469 w 337020"/>
                <a:gd name="connsiteY41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020" h="605028">
                  <a:moveTo>
                    <a:pt x="63232" y="157714"/>
                  </a:moveTo>
                  <a:lnTo>
                    <a:pt x="273869" y="157714"/>
                  </a:lnTo>
                  <a:cubicBezTo>
                    <a:pt x="291402" y="157714"/>
                    <a:pt x="306338" y="163873"/>
                    <a:pt x="318594" y="176109"/>
                  </a:cubicBezTo>
                  <a:cubicBezTo>
                    <a:pt x="330932" y="188426"/>
                    <a:pt x="337020" y="203337"/>
                    <a:pt x="337020" y="220840"/>
                  </a:cubicBezTo>
                  <a:lnTo>
                    <a:pt x="337020" y="384288"/>
                  </a:lnTo>
                  <a:cubicBezTo>
                    <a:pt x="337020" y="393040"/>
                    <a:pt x="333936" y="400495"/>
                    <a:pt x="327848" y="406654"/>
                  </a:cubicBezTo>
                  <a:cubicBezTo>
                    <a:pt x="321679" y="412732"/>
                    <a:pt x="314211" y="415811"/>
                    <a:pt x="305445" y="415811"/>
                  </a:cubicBezTo>
                  <a:cubicBezTo>
                    <a:pt x="296678" y="415811"/>
                    <a:pt x="289211" y="412732"/>
                    <a:pt x="283042" y="406654"/>
                  </a:cubicBezTo>
                  <a:cubicBezTo>
                    <a:pt x="276954" y="400495"/>
                    <a:pt x="273869" y="393040"/>
                    <a:pt x="273869" y="384288"/>
                  </a:cubicBezTo>
                  <a:lnTo>
                    <a:pt x="273869" y="241828"/>
                  </a:lnTo>
                  <a:lnTo>
                    <a:pt x="252765" y="241828"/>
                  </a:lnTo>
                  <a:lnTo>
                    <a:pt x="252765" y="568238"/>
                  </a:lnTo>
                  <a:cubicBezTo>
                    <a:pt x="252765" y="578367"/>
                    <a:pt x="249194" y="586957"/>
                    <a:pt x="241888" y="594250"/>
                  </a:cubicBezTo>
                  <a:cubicBezTo>
                    <a:pt x="234664" y="601463"/>
                    <a:pt x="225979" y="605028"/>
                    <a:pt x="215914" y="605028"/>
                  </a:cubicBezTo>
                  <a:cubicBezTo>
                    <a:pt x="205848" y="605028"/>
                    <a:pt x="197163" y="601463"/>
                    <a:pt x="189939" y="594250"/>
                  </a:cubicBezTo>
                  <a:cubicBezTo>
                    <a:pt x="182715" y="586957"/>
                    <a:pt x="179062" y="578367"/>
                    <a:pt x="179062" y="568238"/>
                  </a:cubicBezTo>
                  <a:lnTo>
                    <a:pt x="179062" y="415811"/>
                  </a:lnTo>
                  <a:lnTo>
                    <a:pt x="158039" y="415811"/>
                  </a:lnTo>
                  <a:lnTo>
                    <a:pt x="158039" y="568238"/>
                  </a:lnTo>
                  <a:cubicBezTo>
                    <a:pt x="158039" y="578367"/>
                    <a:pt x="154386" y="586957"/>
                    <a:pt x="147162" y="594250"/>
                  </a:cubicBezTo>
                  <a:cubicBezTo>
                    <a:pt x="139938" y="601463"/>
                    <a:pt x="131253" y="605028"/>
                    <a:pt x="121106" y="605028"/>
                  </a:cubicBezTo>
                  <a:cubicBezTo>
                    <a:pt x="111041" y="605028"/>
                    <a:pt x="102356" y="601463"/>
                    <a:pt x="95132" y="594250"/>
                  </a:cubicBezTo>
                  <a:cubicBezTo>
                    <a:pt x="87908" y="586957"/>
                    <a:pt x="84255" y="578367"/>
                    <a:pt x="84255" y="568238"/>
                  </a:cubicBezTo>
                  <a:lnTo>
                    <a:pt x="84255" y="241828"/>
                  </a:lnTo>
                  <a:lnTo>
                    <a:pt x="63232" y="241828"/>
                  </a:lnTo>
                  <a:lnTo>
                    <a:pt x="63232" y="384288"/>
                  </a:lnTo>
                  <a:cubicBezTo>
                    <a:pt x="63232" y="393040"/>
                    <a:pt x="60147" y="400495"/>
                    <a:pt x="53978" y="406654"/>
                  </a:cubicBezTo>
                  <a:cubicBezTo>
                    <a:pt x="47809" y="412732"/>
                    <a:pt x="40423" y="415811"/>
                    <a:pt x="31575" y="415811"/>
                  </a:cubicBezTo>
                  <a:cubicBezTo>
                    <a:pt x="22809" y="415811"/>
                    <a:pt x="15341" y="412732"/>
                    <a:pt x="9253" y="406654"/>
                  </a:cubicBezTo>
                  <a:cubicBezTo>
                    <a:pt x="3084" y="400495"/>
                    <a:pt x="0" y="393040"/>
                    <a:pt x="0" y="384288"/>
                  </a:cubicBezTo>
                  <a:lnTo>
                    <a:pt x="0" y="220840"/>
                  </a:lnTo>
                  <a:cubicBezTo>
                    <a:pt x="0" y="203337"/>
                    <a:pt x="6169" y="188426"/>
                    <a:pt x="18426" y="176109"/>
                  </a:cubicBezTo>
                  <a:cubicBezTo>
                    <a:pt x="30764" y="163873"/>
                    <a:pt x="45699" y="157714"/>
                    <a:pt x="63232" y="157714"/>
                  </a:cubicBezTo>
                  <a:close/>
                  <a:moveTo>
                    <a:pt x="168469" y="0"/>
                  </a:moveTo>
                  <a:cubicBezTo>
                    <a:pt x="188924" y="0"/>
                    <a:pt x="206294" y="7214"/>
                    <a:pt x="220660" y="21560"/>
                  </a:cubicBezTo>
                  <a:cubicBezTo>
                    <a:pt x="235027" y="35906"/>
                    <a:pt x="242251" y="53251"/>
                    <a:pt x="242251" y="73594"/>
                  </a:cubicBezTo>
                  <a:cubicBezTo>
                    <a:pt x="242251" y="94019"/>
                    <a:pt x="235027" y="111364"/>
                    <a:pt x="220660" y="125710"/>
                  </a:cubicBezTo>
                  <a:cubicBezTo>
                    <a:pt x="206294" y="140056"/>
                    <a:pt x="188924" y="147270"/>
                    <a:pt x="168469" y="147270"/>
                  </a:cubicBezTo>
                  <a:cubicBezTo>
                    <a:pt x="148096" y="147270"/>
                    <a:pt x="130726" y="140056"/>
                    <a:pt x="116360" y="125710"/>
                  </a:cubicBezTo>
                  <a:cubicBezTo>
                    <a:pt x="101993" y="111364"/>
                    <a:pt x="94769" y="94019"/>
                    <a:pt x="94769" y="73594"/>
                  </a:cubicBezTo>
                  <a:cubicBezTo>
                    <a:pt x="94769" y="53251"/>
                    <a:pt x="101993" y="35906"/>
                    <a:pt x="116360" y="21560"/>
                  </a:cubicBezTo>
                  <a:cubicBezTo>
                    <a:pt x="130726" y="7214"/>
                    <a:pt x="148096" y="0"/>
                    <a:pt x="168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F362C8D8-2601-4AF0-885F-9A277088EF3A}"/>
                </a:ext>
              </a:extLst>
            </p:cNvPr>
            <p:cNvSpPr txBox="1"/>
            <p:nvPr/>
          </p:nvSpPr>
          <p:spPr>
            <a:xfrm>
              <a:off x="726418" y="6308463"/>
              <a:ext cx="786853" cy="24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超级管理员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C8CEA6F4-8C30-4A44-9CEF-57AE5B1D01F2}"/>
                </a:ext>
              </a:extLst>
            </p:cNvPr>
            <p:cNvSpPr/>
            <p:nvPr/>
          </p:nvSpPr>
          <p:spPr>
            <a:xfrm>
              <a:off x="2018039" y="5885915"/>
              <a:ext cx="9607904" cy="747114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                                                                               支撑类服务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FF9A80E3-83EB-41D9-ADFF-4D218E29812B}"/>
                </a:ext>
              </a:extLst>
            </p:cNvPr>
            <p:cNvSpPr/>
            <p:nvPr/>
          </p:nvSpPr>
          <p:spPr>
            <a:xfrm>
              <a:off x="2126568" y="6193476"/>
              <a:ext cx="1555352" cy="3601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AP</a:t>
              </a: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E7A415FD-91CD-47C7-8559-3333275B85AA}"/>
                </a:ext>
              </a:extLst>
            </p:cNvPr>
            <p:cNvSpPr/>
            <p:nvPr/>
          </p:nvSpPr>
          <p:spPr>
            <a:xfrm>
              <a:off x="4087033" y="6193476"/>
              <a:ext cx="1555352" cy="3601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自然语言处理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BFA9CF3A-25BB-4EAB-A9D7-22242CEA7D62}"/>
                </a:ext>
              </a:extLst>
            </p:cNvPr>
            <p:cNvSpPr/>
            <p:nvPr/>
          </p:nvSpPr>
          <p:spPr>
            <a:xfrm>
              <a:off x="6047497" y="6193476"/>
              <a:ext cx="1555352" cy="3601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翻译组件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E6133E64-8AEF-4026-B586-CD58890C9D2E}"/>
                </a:ext>
              </a:extLst>
            </p:cNvPr>
            <p:cNvSpPr/>
            <p:nvPr/>
          </p:nvSpPr>
          <p:spPr>
            <a:xfrm>
              <a:off x="8007961" y="6193476"/>
              <a:ext cx="1555352" cy="3601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图片处理组件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ADBD07C7-2558-4442-9155-14AF7FCA5783}"/>
                </a:ext>
              </a:extLst>
            </p:cNvPr>
            <p:cNvSpPr/>
            <p:nvPr/>
          </p:nvSpPr>
          <p:spPr>
            <a:xfrm>
              <a:off x="9968426" y="6193476"/>
              <a:ext cx="1555352" cy="3601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音视频处理组件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7113FB7D-CC72-4A89-9B81-E7F60832823C}"/>
                </a:ext>
              </a:extLst>
            </p:cNvPr>
            <p:cNvSpPr/>
            <p:nvPr/>
          </p:nvSpPr>
          <p:spPr>
            <a:xfrm>
              <a:off x="475518" y="2401785"/>
              <a:ext cx="1291909" cy="405052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样品管理系统</a:t>
              </a: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E5440F94-7D23-4CD5-8933-0C06FD08CBA3}"/>
                </a:ext>
              </a:extLst>
            </p:cNvPr>
            <p:cNvSpPr/>
            <p:nvPr/>
          </p:nvSpPr>
          <p:spPr>
            <a:xfrm>
              <a:off x="475518" y="3639385"/>
              <a:ext cx="1291909" cy="405052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模型管理系统</a:t>
              </a: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79AB3E2E-5F56-494C-A64D-EBDB7422E4F2}"/>
                </a:ext>
              </a:extLst>
            </p:cNvPr>
            <p:cNvSpPr/>
            <p:nvPr/>
          </p:nvSpPr>
          <p:spPr>
            <a:xfrm>
              <a:off x="473891" y="4821791"/>
              <a:ext cx="1291909" cy="405052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外部应用</a:t>
              </a:r>
            </a:p>
          </p:txBody>
        </p:sp>
        <p:cxnSp>
          <p:nvCxnSpPr>
            <p:cNvPr id="150" name="直接箭头连接符 50">
              <a:extLst>
                <a:ext uri="{FF2B5EF4-FFF2-40B4-BE49-F238E27FC236}">
                  <a16:creationId xmlns:a16="http://schemas.microsoft.com/office/drawing/2014/main" id="{87F64552-AD15-4A46-A321-B569B7D56FD8}"/>
                </a:ext>
              </a:extLst>
            </p:cNvPr>
            <p:cNvCxnSpPr>
              <a:cxnSpLocks/>
              <a:endCxn id="149" idx="0"/>
            </p:cNvCxnSpPr>
            <p:nvPr/>
          </p:nvCxnSpPr>
          <p:spPr>
            <a:xfrm rot="10800000" flipV="1">
              <a:off x="1119846" y="4546305"/>
              <a:ext cx="908218" cy="275486"/>
            </a:xfrm>
            <a:prstGeom prst="bentConnector2">
              <a:avLst/>
            </a:prstGeom>
            <a:noFill/>
            <a:ln w="28575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cxn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991BE2FF-9D45-48E5-8731-94C272E13BA0}"/>
                </a:ext>
              </a:extLst>
            </p:cNvPr>
            <p:cNvSpPr txBox="1"/>
            <p:nvPr/>
          </p:nvSpPr>
          <p:spPr>
            <a:xfrm>
              <a:off x="1607759" y="4112975"/>
              <a:ext cx="420306" cy="38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外部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接口</a:t>
              </a:r>
            </a:p>
          </p:txBody>
        </p:sp>
        <p:cxnSp>
          <p:nvCxnSpPr>
            <p:cNvPr id="159" name="直接箭头连接符 50">
              <a:extLst>
                <a:ext uri="{FF2B5EF4-FFF2-40B4-BE49-F238E27FC236}">
                  <a16:creationId xmlns:a16="http://schemas.microsoft.com/office/drawing/2014/main" id="{9B565CD8-4528-46CA-9E55-5F35121B3197}"/>
                </a:ext>
              </a:extLst>
            </p:cNvPr>
            <p:cNvCxnSpPr>
              <a:cxnSpLocks/>
              <a:stCxn id="182" idx="1"/>
              <a:endCxn id="148" idx="3"/>
            </p:cNvCxnSpPr>
            <p:nvPr/>
          </p:nvCxnSpPr>
          <p:spPr>
            <a:xfrm rot="10800000">
              <a:off x="1767427" y="3841911"/>
              <a:ext cx="2166432" cy="1095350"/>
            </a:xfrm>
            <a:prstGeom prst="bentConnector3">
              <a:avLst>
                <a:gd name="adj1" fmla="val 7122"/>
              </a:avLst>
            </a:prstGeom>
            <a:noFill/>
            <a:ln w="28575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cxnSp>
        <p:cxnSp>
          <p:nvCxnSpPr>
            <p:cNvPr id="163" name="直接箭头连接符 50">
              <a:extLst>
                <a:ext uri="{FF2B5EF4-FFF2-40B4-BE49-F238E27FC236}">
                  <a16:creationId xmlns:a16="http://schemas.microsoft.com/office/drawing/2014/main" id="{FD57EA01-AA45-47F9-A1E9-8C154CD43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0309" y="5392580"/>
              <a:ext cx="0" cy="493335"/>
            </a:xfrm>
            <a:prstGeom prst="straightConnector1">
              <a:avLst/>
            </a:prstGeom>
            <a:ln w="6032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AD42EA5D-C5BB-479E-9823-EE527051466A}"/>
                </a:ext>
              </a:extLst>
            </p:cNvPr>
            <p:cNvSpPr txBox="1"/>
            <p:nvPr/>
          </p:nvSpPr>
          <p:spPr>
            <a:xfrm>
              <a:off x="3918007" y="5593439"/>
              <a:ext cx="615709" cy="25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支持</a:t>
              </a:r>
            </a:p>
          </p:txBody>
        </p:sp>
        <p:cxnSp>
          <p:nvCxnSpPr>
            <p:cNvPr id="165" name="直接箭头连接符 50">
              <a:extLst>
                <a:ext uri="{FF2B5EF4-FFF2-40B4-BE49-F238E27FC236}">
                  <a16:creationId xmlns:a16="http://schemas.microsoft.com/office/drawing/2014/main" id="{99509553-D9DF-4BDE-9186-CC4FFB913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7005" y="5390878"/>
              <a:ext cx="0" cy="493335"/>
            </a:xfrm>
            <a:prstGeom prst="straightConnector1">
              <a:avLst/>
            </a:prstGeom>
            <a:ln w="6032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50">
              <a:extLst>
                <a:ext uri="{FF2B5EF4-FFF2-40B4-BE49-F238E27FC236}">
                  <a16:creationId xmlns:a16="http://schemas.microsoft.com/office/drawing/2014/main" id="{C58B75DF-3955-4A9B-A921-6EB2F6AF7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883" y="5390878"/>
              <a:ext cx="0" cy="493335"/>
            </a:xfrm>
            <a:prstGeom prst="straightConnector1">
              <a:avLst/>
            </a:prstGeom>
            <a:ln w="6032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50">
              <a:extLst>
                <a:ext uri="{FF2B5EF4-FFF2-40B4-BE49-F238E27FC236}">
                  <a16:creationId xmlns:a16="http://schemas.microsoft.com/office/drawing/2014/main" id="{5C235AA2-BCD7-4D2A-BA6F-5064E00B3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3764" y="5385162"/>
              <a:ext cx="0" cy="493335"/>
            </a:xfrm>
            <a:prstGeom prst="straightConnector1">
              <a:avLst/>
            </a:prstGeom>
            <a:ln w="6032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50">
              <a:extLst>
                <a:ext uri="{FF2B5EF4-FFF2-40B4-BE49-F238E27FC236}">
                  <a16:creationId xmlns:a16="http://schemas.microsoft.com/office/drawing/2014/main" id="{08A242C4-AA04-4490-9259-967498F50BD3}"/>
                </a:ext>
              </a:extLst>
            </p:cNvPr>
            <p:cNvCxnSpPr>
              <a:cxnSpLocks/>
              <a:stCxn id="147" idx="3"/>
              <a:endCxn id="179" idx="1"/>
            </p:cNvCxnSpPr>
            <p:nvPr/>
          </p:nvCxnSpPr>
          <p:spPr>
            <a:xfrm>
              <a:off x="1767427" y="2604311"/>
              <a:ext cx="1849003" cy="578428"/>
            </a:xfrm>
            <a:prstGeom prst="bentConnector3">
              <a:avLst>
                <a:gd name="adj1" fmla="val 6826"/>
              </a:avLst>
            </a:prstGeom>
            <a:noFill/>
            <a:ln w="28575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cxnSp>
        <p:sp>
          <p:nvSpPr>
            <p:cNvPr id="169" name="man-standing-black-silhouette_37437">
              <a:extLst>
                <a:ext uri="{FF2B5EF4-FFF2-40B4-BE49-F238E27FC236}">
                  <a16:creationId xmlns:a16="http://schemas.microsoft.com/office/drawing/2014/main" id="{AF0D136F-7E99-44F3-8740-68739B88D3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01029" y="326228"/>
              <a:ext cx="268838" cy="461804"/>
            </a:xfrm>
            <a:custGeom>
              <a:avLst/>
              <a:gdLst>
                <a:gd name="connsiteX0" fmla="*/ 63232 w 337020"/>
                <a:gd name="connsiteY0" fmla="*/ 157714 h 605028"/>
                <a:gd name="connsiteX1" fmla="*/ 273869 w 337020"/>
                <a:gd name="connsiteY1" fmla="*/ 157714 h 605028"/>
                <a:gd name="connsiteX2" fmla="*/ 318594 w 337020"/>
                <a:gd name="connsiteY2" fmla="*/ 176109 h 605028"/>
                <a:gd name="connsiteX3" fmla="*/ 337020 w 337020"/>
                <a:gd name="connsiteY3" fmla="*/ 220840 h 605028"/>
                <a:gd name="connsiteX4" fmla="*/ 337020 w 337020"/>
                <a:gd name="connsiteY4" fmla="*/ 384288 h 605028"/>
                <a:gd name="connsiteX5" fmla="*/ 327848 w 337020"/>
                <a:gd name="connsiteY5" fmla="*/ 406654 h 605028"/>
                <a:gd name="connsiteX6" fmla="*/ 305445 w 337020"/>
                <a:gd name="connsiteY6" fmla="*/ 415811 h 605028"/>
                <a:gd name="connsiteX7" fmla="*/ 283042 w 337020"/>
                <a:gd name="connsiteY7" fmla="*/ 406654 h 605028"/>
                <a:gd name="connsiteX8" fmla="*/ 273869 w 337020"/>
                <a:gd name="connsiteY8" fmla="*/ 384288 h 605028"/>
                <a:gd name="connsiteX9" fmla="*/ 273869 w 337020"/>
                <a:gd name="connsiteY9" fmla="*/ 241828 h 605028"/>
                <a:gd name="connsiteX10" fmla="*/ 252765 w 337020"/>
                <a:gd name="connsiteY10" fmla="*/ 241828 h 605028"/>
                <a:gd name="connsiteX11" fmla="*/ 252765 w 337020"/>
                <a:gd name="connsiteY11" fmla="*/ 568238 h 605028"/>
                <a:gd name="connsiteX12" fmla="*/ 241888 w 337020"/>
                <a:gd name="connsiteY12" fmla="*/ 594250 h 605028"/>
                <a:gd name="connsiteX13" fmla="*/ 215914 w 337020"/>
                <a:gd name="connsiteY13" fmla="*/ 605028 h 605028"/>
                <a:gd name="connsiteX14" fmla="*/ 189939 w 337020"/>
                <a:gd name="connsiteY14" fmla="*/ 594250 h 605028"/>
                <a:gd name="connsiteX15" fmla="*/ 179062 w 337020"/>
                <a:gd name="connsiteY15" fmla="*/ 568238 h 605028"/>
                <a:gd name="connsiteX16" fmla="*/ 179062 w 337020"/>
                <a:gd name="connsiteY16" fmla="*/ 415811 h 605028"/>
                <a:gd name="connsiteX17" fmla="*/ 158039 w 337020"/>
                <a:gd name="connsiteY17" fmla="*/ 415811 h 605028"/>
                <a:gd name="connsiteX18" fmla="*/ 158039 w 337020"/>
                <a:gd name="connsiteY18" fmla="*/ 568238 h 605028"/>
                <a:gd name="connsiteX19" fmla="*/ 147162 w 337020"/>
                <a:gd name="connsiteY19" fmla="*/ 594250 h 605028"/>
                <a:gd name="connsiteX20" fmla="*/ 121106 w 337020"/>
                <a:gd name="connsiteY20" fmla="*/ 605028 h 605028"/>
                <a:gd name="connsiteX21" fmla="*/ 95132 w 337020"/>
                <a:gd name="connsiteY21" fmla="*/ 594250 h 605028"/>
                <a:gd name="connsiteX22" fmla="*/ 84255 w 337020"/>
                <a:gd name="connsiteY22" fmla="*/ 568238 h 605028"/>
                <a:gd name="connsiteX23" fmla="*/ 84255 w 337020"/>
                <a:gd name="connsiteY23" fmla="*/ 241828 h 605028"/>
                <a:gd name="connsiteX24" fmla="*/ 63232 w 337020"/>
                <a:gd name="connsiteY24" fmla="*/ 241828 h 605028"/>
                <a:gd name="connsiteX25" fmla="*/ 63232 w 337020"/>
                <a:gd name="connsiteY25" fmla="*/ 384288 h 605028"/>
                <a:gd name="connsiteX26" fmla="*/ 53978 w 337020"/>
                <a:gd name="connsiteY26" fmla="*/ 406654 h 605028"/>
                <a:gd name="connsiteX27" fmla="*/ 31575 w 337020"/>
                <a:gd name="connsiteY27" fmla="*/ 415811 h 605028"/>
                <a:gd name="connsiteX28" fmla="*/ 9253 w 337020"/>
                <a:gd name="connsiteY28" fmla="*/ 406654 h 605028"/>
                <a:gd name="connsiteX29" fmla="*/ 0 w 337020"/>
                <a:gd name="connsiteY29" fmla="*/ 384288 h 605028"/>
                <a:gd name="connsiteX30" fmla="*/ 0 w 337020"/>
                <a:gd name="connsiteY30" fmla="*/ 220840 h 605028"/>
                <a:gd name="connsiteX31" fmla="*/ 18426 w 337020"/>
                <a:gd name="connsiteY31" fmla="*/ 176109 h 605028"/>
                <a:gd name="connsiteX32" fmla="*/ 63232 w 337020"/>
                <a:gd name="connsiteY32" fmla="*/ 157714 h 605028"/>
                <a:gd name="connsiteX33" fmla="*/ 168469 w 337020"/>
                <a:gd name="connsiteY33" fmla="*/ 0 h 605028"/>
                <a:gd name="connsiteX34" fmla="*/ 220660 w 337020"/>
                <a:gd name="connsiteY34" fmla="*/ 21560 h 605028"/>
                <a:gd name="connsiteX35" fmla="*/ 242251 w 337020"/>
                <a:gd name="connsiteY35" fmla="*/ 73594 h 605028"/>
                <a:gd name="connsiteX36" fmla="*/ 220660 w 337020"/>
                <a:gd name="connsiteY36" fmla="*/ 125710 h 605028"/>
                <a:gd name="connsiteX37" fmla="*/ 168469 w 337020"/>
                <a:gd name="connsiteY37" fmla="*/ 147270 h 605028"/>
                <a:gd name="connsiteX38" fmla="*/ 116360 w 337020"/>
                <a:gd name="connsiteY38" fmla="*/ 125710 h 605028"/>
                <a:gd name="connsiteX39" fmla="*/ 94769 w 337020"/>
                <a:gd name="connsiteY39" fmla="*/ 73594 h 605028"/>
                <a:gd name="connsiteX40" fmla="*/ 116360 w 337020"/>
                <a:gd name="connsiteY40" fmla="*/ 21560 h 605028"/>
                <a:gd name="connsiteX41" fmla="*/ 168469 w 337020"/>
                <a:gd name="connsiteY41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020" h="605028">
                  <a:moveTo>
                    <a:pt x="63232" y="157714"/>
                  </a:moveTo>
                  <a:lnTo>
                    <a:pt x="273869" y="157714"/>
                  </a:lnTo>
                  <a:cubicBezTo>
                    <a:pt x="291402" y="157714"/>
                    <a:pt x="306338" y="163873"/>
                    <a:pt x="318594" y="176109"/>
                  </a:cubicBezTo>
                  <a:cubicBezTo>
                    <a:pt x="330932" y="188426"/>
                    <a:pt x="337020" y="203337"/>
                    <a:pt x="337020" y="220840"/>
                  </a:cubicBezTo>
                  <a:lnTo>
                    <a:pt x="337020" y="384288"/>
                  </a:lnTo>
                  <a:cubicBezTo>
                    <a:pt x="337020" y="393040"/>
                    <a:pt x="333936" y="400495"/>
                    <a:pt x="327848" y="406654"/>
                  </a:cubicBezTo>
                  <a:cubicBezTo>
                    <a:pt x="321679" y="412732"/>
                    <a:pt x="314211" y="415811"/>
                    <a:pt x="305445" y="415811"/>
                  </a:cubicBezTo>
                  <a:cubicBezTo>
                    <a:pt x="296678" y="415811"/>
                    <a:pt x="289211" y="412732"/>
                    <a:pt x="283042" y="406654"/>
                  </a:cubicBezTo>
                  <a:cubicBezTo>
                    <a:pt x="276954" y="400495"/>
                    <a:pt x="273869" y="393040"/>
                    <a:pt x="273869" y="384288"/>
                  </a:cubicBezTo>
                  <a:lnTo>
                    <a:pt x="273869" y="241828"/>
                  </a:lnTo>
                  <a:lnTo>
                    <a:pt x="252765" y="241828"/>
                  </a:lnTo>
                  <a:lnTo>
                    <a:pt x="252765" y="568238"/>
                  </a:lnTo>
                  <a:cubicBezTo>
                    <a:pt x="252765" y="578367"/>
                    <a:pt x="249194" y="586957"/>
                    <a:pt x="241888" y="594250"/>
                  </a:cubicBezTo>
                  <a:cubicBezTo>
                    <a:pt x="234664" y="601463"/>
                    <a:pt x="225979" y="605028"/>
                    <a:pt x="215914" y="605028"/>
                  </a:cubicBezTo>
                  <a:cubicBezTo>
                    <a:pt x="205848" y="605028"/>
                    <a:pt x="197163" y="601463"/>
                    <a:pt x="189939" y="594250"/>
                  </a:cubicBezTo>
                  <a:cubicBezTo>
                    <a:pt x="182715" y="586957"/>
                    <a:pt x="179062" y="578367"/>
                    <a:pt x="179062" y="568238"/>
                  </a:cubicBezTo>
                  <a:lnTo>
                    <a:pt x="179062" y="415811"/>
                  </a:lnTo>
                  <a:lnTo>
                    <a:pt x="158039" y="415811"/>
                  </a:lnTo>
                  <a:lnTo>
                    <a:pt x="158039" y="568238"/>
                  </a:lnTo>
                  <a:cubicBezTo>
                    <a:pt x="158039" y="578367"/>
                    <a:pt x="154386" y="586957"/>
                    <a:pt x="147162" y="594250"/>
                  </a:cubicBezTo>
                  <a:cubicBezTo>
                    <a:pt x="139938" y="601463"/>
                    <a:pt x="131253" y="605028"/>
                    <a:pt x="121106" y="605028"/>
                  </a:cubicBezTo>
                  <a:cubicBezTo>
                    <a:pt x="111041" y="605028"/>
                    <a:pt x="102356" y="601463"/>
                    <a:pt x="95132" y="594250"/>
                  </a:cubicBezTo>
                  <a:cubicBezTo>
                    <a:pt x="87908" y="586957"/>
                    <a:pt x="84255" y="578367"/>
                    <a:pt x="84255" y="568238"/>
                  </a:cubicBezTo>
                  <a:lnTo>
                    <a:pt x="84255" y="241828"/>
                  </a:lnTo>
                  <a:lnTo>
                    <a:pt x="63232" y="241828"/>
                  </a:lnTo>
                  <a:lnTo>
                    <a:pt x="63232" y="384288"/>
                  </a:lnTo>
                  <a:cubicBezTo>
                    <a:pt x="63232" y="393040"/>
                    <a:pt x="60147" y="400495"/>
                    <a:pt x="53978" y="406654"/>
                  </a:cubicBezTo>
                  <a:cubicBezTo>
                    <a:pt x="47809" y="412732"/>
                    <a:pt x="40423" y="415811"/>
                    <a:pt x="31575" y="415811"/>
                  </a:cubicBezTo>
                  <a:cubicBezTo>
                    <a:pt x="22809" y="415811"/>
                    <a:pt x="15341" y="412732"/>
                    <a:pt x="9253" y="406654"/>
                  </a:cubicBezTo>
                  <a:cubicBezTo>
                    <a:pt x="3084" y="400495"/>
                    <a:pt x="0" y="393040"/>
                    <a:pt x="0" y="384288"/>
                  </a:cubicBezTo>
                  <a:lnTo>
                    <a:pt x="0" y="220840"/>
                  </a:lnTo>
                  <a:cubicBezTo>
                    <a:pt x="0" y="203337"/>
                    <a:pt x="6169" y="188426"/>
                    <a:pt x="18426" y="176109"/>
                  </a:cubicBezTo>
                  <a:cubicBezTo>
                    <a:pt x="30764" y="163873"/>
                    <a:pt x="45699" y="157714"/>
                    <a:pt x="63232" y="157714"/>
                  </a:cubicBezTo>
                  <a:close/>
                  <a:moveTo>
                    <a:pt x="168469" y="0"/>
                  </a:moveTo>
                  <a:cubicBezTo>
                    <a:pt x="188924" y="0"/>
                    <a:pt x="206294" y="7214"/>
                    <a:pt x="220660" y="21560"/>
                  </a:cubicBezTo>
                  <a:cubicBezTo>
                    <a:pt x="235027" y="35906"/>
                    <a:pt x="242251" y="53251"/>
                    <a:pt x="242251" y="73594"/>
                  </a:cubicBezTo>
                  <a:cubicBezTo>
                    <a:pt x="242251" y="94019"/>
                    <a:pt x="235027" y="111364"/>
                    <a:pt x="220660" y="125710"/>
                  </a:cubicBezTo>
                  <a:cubicBezTo>
                    <a:pt x="206294" y="140056"/>
                    <a:pt x="188924" y="147270"/>
                    <a:pt x="168469" y="147270"/>
                  </a:cubicBezTo>
                  <a:cubicBezTo>
                    <a:pt x="148096" y="147270"/>
                    <a:pt x="130726" y="140056"/>
                    <a:pt x="116360" y="125710"/>
                  </a:cubicBezTo>
                  <a:cubicBezTo>
                    <a:pt x="101993" y="111364"/>
                    <a:pt x="94769" y="94019"/>
                    <a:pt x="94769" y="73594"/>
                  </a:cubicBezTo>
                  <a:cubicBezTo>
                    <a:pt x="94769" y="53251"/>
                    <a:pt x="101993" y="35906"/>
                    <a:pt x="116360" y="21560"/>
                  </a:cubicBezTo>
                  <a:cubicBezTo>
                    <a:pt x="130726" y="7214"/>
                    <a:pt x="148096" y="0"/>
                    <a:pt x="168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00726356-E15D-49FF-AC94-61370F74FB39}"/>
                </a:ext>
              </a:extLst>
            </p:cNvPr>
            <p:cNvSpPr txBox="1"/>
            <p:nvPr/>
          </p:nvSpPr>
          <p:spPr>
            <a:xfrm>
              <a:off x="3429584" y="789733"/>
              <a:ext cx="664671" cy="24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普通用户</a:t>
              </a:r>
            </a:p>
          </p:txBody>
        </p:sp>
        <p:sp>
          <p:nvSpPr>
            <p:cNvPr id="171" name="man-standing-black-silhouette_37437">
              <a:extLst>
                <a:ext uri="{FF2B5EF4-FFF2-40B4-BE49-F238E27FC236}">
                  <a16:creationId xmlns:a16="http://schemas.microsoft.com/office/drawing/2014/main" id="{E8FFFA3C-19B2-454B-A629-86AFB882F84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5904" y="319314"/>
              <a:ext cx="268838" cy="461803"/>
            </a:xfrm>
            <a:custGeom>
              <a:avLst/>
              <a:gdLst>
                <a:gd name="connsiteX0" fmla="*/ 63232 w 337020"/>
                <a:gd name="connsiteY0" fmla="*/ 157714 h 605028"/>
                <a:gd name="connsiteX1" fmla="*/ 273869 w 337020"/>
                <a:gd name="connsiteY1" fmla="*/ 157714 h 605028"/>
                <a:gd name="connsiteX2" fmla="*/ 318594 w 337020"/>
                <a:gd name="connsiteY2" fmla="*/ 176109 h 605028"/>
                <a:gd name="connsiteX3" fmla="*/ 337020 w 337020"/>
                <a:gd name="connsiteY3" fmla="*/ 220840 h 605028"/>
                <a:gd name="connsiteX4" fmla="*/ 337020 w 337020"/>
                <a:gd name="connsiteY4" fmla="*/ 384288 h 605028"/>
                <a:gd name="connsiteX5" fmla="*/ 327848 w 337020"/>
                <a:gd name="connsiteY5" fmla="*/ 406654 h 605028"/>
                <a:gd name="connsiteX6" fmla="*/ 305445 w 337020"/>
                <a:gd name="connsiteY6" fmla="*/ 415811 h 605028"/>
                <a:gd name="connsiteX7" fmla="*/ 283042 w 337020"/>
                <a:gd name="connsiteY7" fmla="*/ 406654 h 605028"/>
                <a:gd name="connsiteX8" fmla="*/ 273869 w 337020"/>
                <a:gd name="connsiteY8" fmla="*/ 384288 h 605028"/>
                <a:gd name="connsiteX9" fmla="*/ 273869 w 337020"/>
                <a:gd name="connsiteY9" fmla="*/ 241828 h 605028"/>
                <a:gd name="connsiteX10" fmla="*/ 252765 w 337020"/>
                <a:gd name="connsiteY10" fmla="*/ 241828 h 605028"/>
                <a:gd name="connsiteX11" fmla="*/ 252765 w 337020"/>
                <a:gd name="connsiteY11" fmla="*/ 568238 h 605028"/>
                <a:gd name="connsiteX12" fmla="*/ 241888 w 337020"/>
                <a:gd name="connsiteY12" fmla="*/ 594250 h 605028"/>
                <a:gd name="connsiteX13" fmla="*/ 215914 w 337020"/>
                <a:gd name="connsiteY13" fmla="*/ 605028 h 605028"/>
                <a:gd name="connsiteX14" fmla="*/ 189939 w 337020"/>
                <a:gd name="connsiteY14" fmla="*/ 594250 h 605028"/>
                <a:gd name="connsiteX15" fmla="*/ 179062 w 337020"/>
                <a:gd name="connsiteY15" fmla="*/ 568238 h 605028"/>
                <a:gd name="connsiteX16" fmla="*/ 179062 w 337020"/>
                <a:gd name="connsiteY16" fmla="*/ 415811 h 605028"/>
                <a:gd name="connsiteX17" fmla="*/ 158039 w 337020"/>
                <a:gd name="connsiteY17" fmla="*/ 415811 h 605028"/>
                <a:gd name="connsiteX18" fmla="*/ 158039 w 337020"/>
                <a:gd name="connsiteY18" fmla="*/ 568238 h 605028"/>
                <a:gd name="connsiteX19" fmla="*/ 147162 w 337020"/>
                <a:gd name="connsiteY19" fmla="*/ 594250 h 605028"/>
                <a:gd name="connsiteX20" fmla="*/ 121106 w 337020"/>
                <a:gd name="connsiteY20" fmla="*/ 605028 h 605028"/>
                <a:gd name="connsiteX21" fmla="*/ 95132 w 337020"/>
                <a:gd name="connsiteY21" fmla="*/ 594250 h 605028"/>
                <a:gd name="connsiteX22" fmla="*/ 84255 w 337020"/>
                <a:gd name="connsiteY22" fmla="*/ 568238 h 605028"/>
                <a:gd name="connsiteX23" fmla="*/ 84255 w 337020"/>
                <a:gd name="connsiteY23" fmla="*/ 241828 h 605028"/>
                <a:gd name="connsiteX24" fmla="*/ 63232 w 337020"/>
                <a:gd name="connsiteY24" fmla="*/ 241828 h 605028"/>
                <a:gd name="connsiteX25" fmla="*/ 63232 w 337020"/>
                <a:gd name="connsiteY25" fmla="*/ 384288 h 605028"/>
                <a:gd name="connsiteX26" fmla="*/ 53978 w 337020"/>
                <a:gd name="connsiteY26" fmla="*/ 406654 h 605028"/>
                <a:gd name="connsiteX27" fmla="*/ 31575 w 337020"/>
                <a:gd name="connsiteY27" fmla="*/ 415811 h 605028"/>
                <a:gd name="connsiteX28" fmla="*/ 9253 w 337020"/>
                <a:gd name="connsiteY28" fmla="*/ 406654 h 605028"/>
                <a:gd name="connsiteX29" fmla="*/ 0 w 337020"/>
                <a:gd name="connsiteY29" fmla="*/ 384288 h 605028"/>
                <a:gd name="connsiteX30" fmla="*/ 0 w 337020"/>
                <a:gd name="connsiteY30" fmla="*/ 220840 h 605028"/>
                <a:gd name="connsiteX31" fmla="*/ 18426 w 337020"/>
                <a:gd name="connsiteY31" fmla="*/ 176109 h 605028"/>
                <a:gd name="connsiteX32" fmla="*/ 63232 w 337020"/>
                <a:gd name="connsiteY32" fmla="*/ 157714 h 605028"/>
                <a:gd name="connsiteX33" fmla="*/ 168469 w 337020"/>
                <a:gd name="connsiteY33" fmla="*/ 0 h 605028"/>
                <a:gd name="connsiteX34" fmla="*/ 220660 w 337020"/>
                <a:gd name="connsiteY34" fmla="*/ 21560 h 605028"/>
                <a:gd name="connsiteX35" fmla="*/ 242251 w 337020"/>
                <a:gd name="connsiteY35" fmla="*/ 73594 h 605028"/>
                <a:gd name="connsiteX36" fmla="*/ 220660 w 337020"/>
                <a:gd name="connsiteY36" fmla="*/ 125710 h 605028"/>
                <a:gd name="connsiteX37" fmla="*/ 168469 w 337020"/>
                <a:gd name="connsiteY37" fmla="*/ 147270 h 605028"/>
                <a:gd name="connsiteX38" fmla="*/ 116360 w 337020"/>
                <a:gd name="connsiteY38" fmla="*/ 125710 h 605028"/>
                <a:gd name="connsiteX39" fmla="*/ 94769 w 337020"/>
                <a:gd name="connsiteY39" fmla="*/ 73594 h 605028"/>
                <a:gd name="connsiteX40" fmla="*/ 116360 w 337020"/>
                <a:gd name="connsiteY40" fmla="*/ 21560 h 605028"/>
                <a:gd name="connsiteX41" fmla="*/ 168469 w 337020"/>
                <a:gd name="connsiteY41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020" h="605028">
                  <a:moveTo>
                    <a:pt x="63232" y="157714"/>
                  </a:moveTo>
                  <a:lnTo>
                    <a:pt x="273869" y="157714"/>
                  </a:lnTo>
                  <a:cubicBezTo>
                    <a:pt x="291402" y="157714"/>
                    <a:pt x="306338" y="163873"/>
                    <a:pt x="318594" y="176109"/>
                  </a:cubicBezTo>
                  <a:cubicBezTo>
                    <a:pt x="330932" y="188426"/>
                    <a:pt x="337020" y="203337"/>
                    <a:pt x="337020" y="220840"/>
                  </a:cubicBezTo>
                  <a:lnTo>
                    <a:pt x="337020" y="384288"/>
                  </a:lnTo>
                  <a:cubicBezTo>
                    <a:pt x="337020" y="393040"/>
                    <a:pt x="333936" y="400495"/>
                    <a:pt x="327848" y="406654"/>
                  </a:cubicBezTo>
                  <a:cubicBezTo>
                    <a:pt x="321679" y="412732"/>
                    <a:pt x="314211" y="415811"/>
                    <a:pt x="305445" y="415811"/>
                  </a:cubicBezTo>
                  <a:cubicBezTo>
                    <a:pt x="296678" y="415811"/>
                    <a:pt x="289211" y="412732"/>
                    <a:pt x="283042" y="406654"/>
                  </a:cubicBezTo>
                  <a:cubicBezTo>
                    <a:pt x="276954" y="400495"/>
                    <a:pt x="273869" y="393040"/>
                    <a:pt x="273869" y="384288"/>
                  </a:cubicBezTo>
                  <a:lnTo>
                    <a:pt x="273869" y="241828"/>
                  </a:lnTo>
                  <a:lnTo>
                    <a:pt x="252765" y="241828"/>
                  </a:lnTo>
                  <a:lnTo>
                    <a:pt x="252765" y="568238"/>
                  </a:lnTo>
                  <a:cubicBezTo>
                    <a:pt x="252765" y="578367"/>
                    <a:pt x="249194" y="586957"/>
                    <a:pt x="241888" y="594250"/>
                  </a:cubicBezTo>
                  <a:cubicBezTo>
                    <a:pt x="234664" y="601463"/>
                    <a:pt x="225979" y="605028"/>
                    <a:pt x="215914" y="605028"/>
                  </a:cubicBezTo>
                  <a:cubicBezTo>
                    <a:pt x="205848" y="605028"/>
                    <a:pt x="197163" y="601463"/>
                    <a:pt x="189939" y="594250"/>
                  </a:cubicBezTo>
                  <a:cubicBezTo>
                    <a:pt x="182715" y="586957"/>
                    <a:pt x="179062" y="578367"/>
                    <a:pt x="179062" y="568238"/>
                  </a:cubicBezTo>
                  <a:lnTo>
                    <a:pt x="179062" y="415811"/>
                  </a:lnTo>
                  <a:lnTo>
                    <a:pt x="158039" y="415811"/>
                  </a:lnTo>
                  <a:lnTo>
                    <a:pt x="158039" y="568238"/>
                  </a:lnTo>
                  <a:cubicBezTo>
                    <a:pt x="158039" y="578367"/>
                    <a:pt x="154386" y="586957"/>
                    <a:pt x="147162" y="594250"/>
                  </a:cubicBezTo>
                  <a:cubicBezTo>
                    <a:pt x="139938" y="601463"/>
                    <a:pt x="131253" y="605028"/>
                    <a:pt x="121106" y="605028"/>
                  </a:cubicBezTo>
                  <a:cubicBezTo>
                    <a:pt x="111041" y="605028"/>
                    <a:pt x="102356" y="601463"/>
                    <a:pt x="95132" y="594250"/>
                  </a:cubicBezTo>
                  <a:cubicBezTo>
                    <a:pt x="87908" y="586957"/>
                    <a:pt x="84255" y="578367"/>
                    <a:pt x="84255" y="568238"/>
                  </a:cubicBezTo>
                  <a:lnTo>
                    <a:pt x="84255" y="241828"/>
                  </a:lnTo>
                  <a:lnTo>
                    <a:pt x="63232" y="241828"/>
                  </a:lnTo>
                  <a:lnTo>
                    <a:pt x="63232" y="384288"/>
                  </a:lnTo>
                  <a:cubicBezTo>
                    <a:pt x="63232" y="393040"/>
                    <a:pt x="60147" y="400495"/>
                    <a:pt x="53978" y="406654"/>
                  </a:cubicBezTo>
                  <a:cubicBezTo>
                    <a:pt x="47809" y="412732"/>
                    <a:pt x="40423" y="415811"/>
                    <a:pt x="31575" y="415811"/>
                  </a:cubicBezTo>
                  <a:cubicBezTo>
                    <a:pt x="22809" y="415811"/>
                    <a:pt x="15341" y="412732"/>
                    <a:pt x="9253" y="406654"/>
                  </a:cubicBezTo>
                  <a:cubicBezTo>
                    <a:pt x="3084" y="400495"/>
                    <a:pt x="0" y="393040"/>
                    <a:pt x="0" y="384288"/>
                  </a:cubicBezTo>
                  <a:lnTo>
                    <a:pt x="0" y="220840"/>
                  </a:lnTo>
                  <a:cubicBezTo>
                    <a:pt x="0" y="203337"/>
                    <a:pt x="6169" y="188426"/>
                    <a:pt x="18426" y="176109"/>
                  </a:cubicBezTo>
                  <a:cubicBezTo>
                    <a:pt x="30764" y="163873"/>
                    <a:pt x="45699" y="157714"/>
                    <a:pt x="63232" y="157714"/>
                  </a:cubicBezTo>
                  <a:close/>
                  <a:moveTo>
                    <a:pt x="168469" y="0"/>
                  </a:moveTo>
                  <a:cubicBezTo>
                    <a:pt x="188924" y="0"/>
                    <a:pt x="206294" y="7214"/>
                    <a:pt x="220660" y="21560"/>
                  </a:cubicBezTo>
                  <a:cubicBezTo>
                    <a:pt x="235027" y="35906"/>
                    <a:pt x="242251" y="53251"/>
                    <a:pt x="242251" y="73594"/>
                  </a:cubicBezTo>
                  <a:cubicBezTo>
                    <a:pt x="242251" y="94019"/>
                    <a:pt x="235027" y="111364"/>
                    <a:pt x="220660" y="125710"/>
                  </a:cubicBezTo>
                  <a:cubicBezTo>
                    <a:pt x="206294" y="140056"/>
                    <a:pt x="188924" y="147270"/>
                    <a:pt x="168469" y="147270"/>
                  </a:cubicBezTo>
                  <a:cubicBezTo>
                    <a:pt x="148096" y="147270"/>
                    <a:pt x="130726" y="140056"/>
                    <a:pt x="116360" y="125710"/>
                  </a:cubicBezTo>
                  <a:cubicBezTo>
                    <a:pt x="101993" y="111364"/>
                    <a:pt x="94769" y="94019"/>
                    <a:pt x="94769" y="73594"/>
                  </a:cubicBezTo>
                  <a:cubicBezTo>
                    <a:pt x="94769" y="53251"/>
                    <a:pt x="101993" y="35906"/>
                    <a:pt x="116360" y="21560"/>
                  </a:cubicBezTo>
                  <a:cubicBezTo>
                    <a:pt x="130726" y="7214"/>
                    <a:pt x="148096" y="0"/>
                    <a:pt x="168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464C294B-757F-4D27-9AD4-B2EDD4B4E889}"/>
                </a:ext>
              </a:extLst>
            </p:cNvPr>
            <p:cNvSpPr txBox="1"/>
            <p:nvPr/>
          </p:nvSpPr>
          <p:spPr>
            <a:xfrm>
              <a:off x="4450192" y="782818"/>
              <a:ext cx="664671" cy="24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运营人员</a:t>
              </a: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2B25A72B-006D-4CFD-BB89-60DF77AF4AB4}"/>
                </a:ext>
              </a:extLst>
            </p:cNvPr>
            <p:cNvSpPr txBox="1"/>
            <p:nvPr/>
          </p:nvSpPr>
          <p:spPr>
            <a:xfrm>
              <a:off x="6762401" y="5592467"/>
              <a:ext cx="550423" cy="25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支持</a:t>
              </a:r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F3FF1CF7-8A95-4708-BDF0-2C7FFB427C7C}"/>
                </a:ext>
              </a:extLst>
            </p:cNvPr>
            <p:cNvSpPr txBox="1"/>
            <p:nvPr/>
          </p:nvSpPr>
          <p:spPr>
            <a:xfrm>
              <a:off x="8771246" y="5592467"/>
              <a:ext cx="550423" cy="25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支持</a:t>
              </a: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BDCADBB1-EC3E-4642-93C3-149AF9B7D026}"/>
                </a:ext>
              </a:extLst>
            </p:cNvPr>
            <p:cNvSpPr txBox="1"/>
            <p:nvPr/>
          </p:nvSpPr>
          <p:spPr>
            <a:xfrm>
              <a:off x="10859735" y="5592467"/>
              <a:ext cx="550423" cy="25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支持</a:t>
              </a:r>
            </a:p>
          </p:txBody>
        </p:sp>
        <p:cxnSp>
          <p:nvCxnSpPr>
            <p:cNvPr id="176" name="直接箭头连接符 50">
              <a:extLst>
                <a:ext uri="{FF2B5EF4-FFF2-40B4-BE49-F238E27FC236}">
                  <a16:creationId xmlns:a16="http://schemas.microsoft.com/office/drawing/2014/main" id="{826C9515-7D1C-4E72-94F6-0F22FD4E24A4}"/>
                </a:ext>
              </a:extLst>
            </p:cNvPr>
            <p:cNvCxnSpPr>
              <a:cxnSpLocks/>
              <a:stCxn id="182" idx="3"/>
              <a:endCxn id="204" idx="1"/>
            </p:cNvCxnSpPr>
            <p:nvPr/>
          </p:nvCxnSpPr>
          <p:spPr>
            <a:xfrm flipV="1">
              <a:off x="5292391" y="4038101"/>
              <a:ext cx="801579" cy="89916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A3E4BA72-9683-4612-BCFD-31549CE4B40B}"/>
                </a:ext>
              </a:extLst>
            </p:cNvPr>
            <p:cNvSpPr/>
            <p:nvPr/>
          </p:nvSpPr>
          <p:spPr>
            <a:xfrm>
              <a:off x="2018038" y="1142121"/>
              <a:ext cx="3493280" cy="2509071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知库网站</a:t>
              </a: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E93D54BB-2E84-4FCC-A933-1BD36748FE78}"/>
                </a:ext>
              </a:extLst>
            </p:cNvPr>
            <p:cNvSpPr/>
            <p:nvPr/>
          </p:nvSpPr>
          <p:spPr>
            <a:xfrm>
              <a:off x="3607996" y="1458359"/>
              <a:ext cx="1358531" cy="3601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知库门户子系统</a:t>
              </a: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C618C018-CD83-4336-BDAF-6CF7FC337B0D}"/>
                </a:ext>
              </a:extLst>
            </p:cNvPr>
            <p:cNvSpPr/>
            <p:nvPr/>
          </p:nvSpPr>
          <p:spPr>
            <a:xfrm>
              <a:off x="3616430" y="3002680"/>
              <a:ext cx="1358531" cy="3601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知库运营子系统</a:t>
              </a: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A4C639CF-F857-4C38-AB2D-3915DA0BD8CB}"/>
                </a:ext>
              </a:extLst>
            </p:cNvPr>
            <p:cNvSpPr/>
            <p:nvPr/>
          </p:nvSpPr>
          <p:spPr>
            <a:xfrm>
              <a:off x="2114456" y="2375191"/>
              <a:ext cx="1358531" cy="3601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内容发布子系统</a:t>
              </a: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5F90A91D-D829-4004-B6D0-DD17FE778D8F}"/>
                </a:ext>
              </a:extLst>
            </p:cNvPr>
            <p:cNvSpPr/>
            <p:nvPr/>
          </p:nvSpPr>
          <p:spPr>
            <a:xfrm>
              <a:off x="2018038" y="4055618"/>
              <a:ext cx="3493280" cy="1268891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基础数据管理系统</a:t>
              </a: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2A48BFAC-3F0B-47C0-9085-3F58B94FBA90}"/>
                </a:ext>
              </a:extLst>
            </p:cNvPr>
            <p:cNvSpPr/>
            <p:nvPr/>
          </p:nvSpPr>
          <p:spPr>
            <a:xfrm>
              <a:off x="3933859" y="4757202"/>
              <a:ext cx="1358531" cy="3601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语料管理子系统</a:t>
              </a: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FB3D7322-D126-48A1-9EBE-B0413DA77225}"/>
                </a:ext>
              </a:extLst>
            </p:cNvPr>
            <p:cNvSpPr/>
            <p:nvPr/>
          </p:nvSpPr>
          <p:spPr>
            <a:xfrm>
              <a:off x="2312912" y="4731118"/>
              <a:ext cx="1358531" cy="3601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基础数据管理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子系统</a:t>
              </a:r>
            </a:p>
          </p:txBody>
        </p:sp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48781A20-9302-46C7-87F1-DDE5373A18D9}"/>
                </a:ext>
              </a:extLst>
            </p:cNvPr>
            <p:cNvCxnSpPr>
              <a:cxnSpLocks/>
            </p:cNvCxnSpPr>
            <p:nvPr/>
          </p:nvCxnSpPr>
          <p:spPr>
            <a:xfrm>
              <a:off x="3964110" y="1844869"/>
              <a:ext cx="0" cy="1143033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EBF72694-72C4-470F-AD9E-9054040E6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092" y="1818477"/>
              <a:ext cx="0" cy="1169425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D471E6E1-1389-4A49-A9EC-FFBD56260284}"/>
                </a:ext>
              </a:extLst>
            </p:cNvPr>
            <p:cNvSpPr txBox="1"/>
            <p:nvPr/>
          </p:nvSpPr>
          <p:spPr>
            <a:xfrm>
              <a:off x="4385935" y="2171531"/>
              <a:ext cx="322561" cy="57551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提交任务</a:t>
              </a: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760BB63E-E848-492A-B549-CD00B751BE16}"/>
                </a:ext>
              </a:extLst>
            </p:cNvPr>
            <p:cNvSpPr txBox="1"/>
            <p:nvPr/>
          </p:nvSpPr>
          <p:spPr>
            <a:xfrm>
              <a:off x="3913394" y="2170989"/>
              <a:ext cx="322561" cy="57551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发布任务</a:t>
              </a:r>
            </a:p>
          </p:txBody>
        </p:sp>
        <p:cxnSp>
          <p:nvCxnSpPr>
            <p:cNvPr id="188" name="直接箭头连接符 50">
              <a:extLst>
                <a:ext uri="{FF2B5EF4-FFF2-40B4-BE49-F238E27FC236}">
                  <a16:creationId xmlns:a16="http://schemas.microsoft.com/office/drawing/2014/main" id="{C9C3C4BC-B458-49DF-A40E-C0BED16A3BE3}"/>
                </a:ext>
              </a:extLst>
            </p:cNvPr>
            <p:cNvCxnSpPr>
              <a:cxnSpLocks/>
              <a:stCxn id="180" idx="0"/>
              <a:endCxn id="178" idx="1"/>
            </p:cNvCxnSpPr>
            <p:nvPr/>
          </p:nvCxnSpPr>
          <p:spPr>
            <a:xfrm rot="5400000" flipH="1" flipV="1">
              <a:off x="2832473" y="1599667"/>
              <a:ext cx="736773" cy="814274"/>
            </a:xfrm>
            <a:prstGeom prst="bentConnector2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671E09C0-4BF5-4834-858E-5A0B96F8ECBC}"/>
                </a:ext>
              </a:extLst>
            </p:cNvPr>
            <p:cNvSpPr txBox="1"/>
            <p:nvPr/>
          </p:nvSpPr>
          <p:spPr>
            <a:xfrm>
              <a:off x="2784892" y="2050820"/>
              <a:ext cx="664671" cy="23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发布内容</a:t>
              </a: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26177F6B-2AF3-4097-816B-A32576ECB5A7}"/>
                </a:ext>
              </a:extLst>
            </p:cNvPr>
            <p:cNvSpPr txBox="1"/>
            <p:nvPr/>
          </p:nvSpPr>
          <p:spPr>
            <a:xfrm>
              <a:off x="3747494" y="4190488"/>
              <a:ext cx="469111" cy="380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同步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语料</a:t>
              </a: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B911E0E7-E03C-47A3-B968-5EF80292244D}"/>
                </a:ext>
              </a:extLst>
            </p:cNvPr>
            <p:cNvSpPr txBox="1"/>
            <p:nvPr/>
          </p:nvSpPr>
          <p:spPr>
            <a:xfrm>
              <a:off x="4276830" y="3734169"/>
              <a:ext cx="664671" cy="23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生成语料</a:t>
              </a:r>
            </a:p>
          </p:txBody>
        </p:sp>
        <p:cxnSp>
          <p:nvCxnSpPr>
            <p:cNvPr id="192" name="直接箭头连接符 50">
              <a:extLst>
                <a:ext uri="{FF2B5EF4-FFF2-40B4-BE49-F238E27FC236}">
                  <a16:creationId xmlns:a16="http://schemas.microsoft.com/office/drawing/2014/main" id="{CEA5664E-AD3B-49FA-B997-14C6D2D29CEE}"/>
                </a:ext>
              </a:extLst>
            </p:cNvPr>
            <p:cNvCxnSpPr>
              <a:cxnSpLocks/>
              <a:stCxn id="179" idx="2"/>
              <a:endCxn id="182" idx="0"/>
            </p:cNvCxnSpPr>
            <p:nvPr/>
          </p:nvCxnSpPr>
          <p:spPr>
            <a:xfrm rot="16200000" flipH="1">
              <a:off x="3757209" y="3901285"/>
              <a:ext cx="1394405" cy="317429"/>
            </a:xfrm>
            <a:prstGeom prst="bentConnector3">
              <a:avLst>
                <a:gd name="adj1" fmla="val 68976"/>
              </a:avLst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D07F6CAB-7776-4CD8-921B-3F9077DFE067}"/>
                </a:ext>
              </a:extLst>
            </p:cNvPr>
            <p:cNvSpPr txBox="1"/>
            <p:nvPr/>
          </p:nvSpPr>
          <p:spPr>
            <a:xfrm>
              <a:off x="1988481" y="2905225"/>
              <a:ext cx="664671" cy="23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同步样品</a:t>
              </a:r>
            </a:p>
          </p:txBody>
        </p:sp>
        <p:sp>
          <p:nvSpPr>
            <p:cNvPr id="194" name="man-standing-black-silhouette_37437">
              <a:extLst>
                <a:ext uri="{FF2B5EF4-FFF2-40B4-BE49-F238E27FC236}">
                  <a16:creationId xmlns:a16="http://schemas.microsoft.com/office/drawing/2014/main" id="{5C05A3CA-2ADD-4441-BAB9-61DE4DB84D0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81473" y="319314"/>
              <a:ext cx="268838" cy="461804"/>
            </a:xfrm>
            <a:custGeom>
              <a:avLst/>
              <a:gdLst>
                <a:gd name="connsiteX0" fmla="*/ 63232 w 337020"/>
                <a:gd name="connsiteY0" fmla="*/ 157714 h 605028"/>
                <a:gd name="connsiteX1" fmla="*/ 273869 w 337020"/>
                <a:gd name="connsiteY1" fmla="*/ 157714 h 605028"/>
                <a:gd name="connsiteX2" fmla="*/ 318594 w 337020"/>
                <a:gd name="connsiteY2" fmla="*/ 176109 h 605028"/>
                <a:gd name="connsiteX3" fmla="*/ 337020 w 337020"/>
                <a:gd name="connsiteY3" fmla="*/ 220840 h 605028"/>
                <a:gd name="connsiteX4" fmla="*/ 337020 w 337020"/>
                <a:gd name="connsiteY4" fmla="*/ 384288 h 605028"/>
                <a:gd name="connsiteX5" fmla="*/ 327848 w 337020"/>
                <a:gd name="connsiteY5" fmla="*/ 406654 h 605028"/>
                <a:gd name="connsiteX6" fmla="*/ 305445 w 337020"/>
                <a:gd name="connsiteY6" fmla="*/ 415811 h 605028"/>
                <a:gd name="connsiteX7" fmla="*/ 283042 w 337020"/>
                <a:gd name="connsiteY7" fmla="*/ 406654 h 605028"/>
                <a:gd name="connsiteX8" fmla="*/ 273869 w 337020"/>
                <a:gd name="connsiteY8" fmla="*/ 384288 h 605028"/>
                <a:gd name="connsiteX9" fmla="*/ 273869 w 337020"/>
                <a:gd name="connsiteY9" fmla="*/ 241828 h 605028"/>
                <a:gd name="connsiteX10" fmla="*/ 252765 w 337020"/>
                <a:gd name="connsiteY10" fmla="*/ 241828 h 605028"/>
                <a:gd name="connsiteX11" fmla="*/ 252765 w 337020"/>
                <a:gd name="connsiteY11" fmla="*/ 568238 h 605028"/>
                <a:gd name="connsiteX12" fmla="*/ 241888 w 337020"/>
                <a:gd name="connsiteY12" fmla="*/ 594250 h 605028"/>
                <a:gd name="connsiteX13" fmla="*/ 215914 w 337020"/>
                <a:gd name="connsiteY13" fmla="*/ 605028 h 605028"/>
                <a:gd name="connsiteX14" fmla="*/ 189939 w 337020"/>
                <a:gd name="connsiteY14" fmla="*/ 594250 h 605028"/>
                <a:gd name="connsiteX15" fmla="*/ 179062 w 337020"/>
                <a:gd name="connsiteY15" fmla="*/ 568238 h 605028"/>
                <a:gd name="connsiteX16" fmla="*/ 179062 w 337020"/>
                <a:gd name="connsiteY16" fmla="*/ 415811 h 605028"/>
                <a:gd name="connsiteX17" fmla="*/ 158039 w 337020"/>
                <a:gd name="connsiteY17" fmla="*/ 415811 h 605028"/>
                <a:gd name="connsiteX18" fmla="*/ 158039 w 337020"/>
                <a:gd name="connsiteY18" fmla="*/ 568238 h 605028"/>
                <a:gd name="connsiteX19" fmla="*/ 147162 w 337020"/>
                <a:gd name="connsiteY19" fmla="*/ 594250 h 605028"/>
                <a:gd name="connsiteX20" fmla="*/ 121106 w 337020"/>
                <a:gd name="connsiteY20" fmla="*/ 605028 h 605028"/>
                <a:gd name="connsiteX21" fmla="*/ 95132 w 337020"/>
                <a:gd name="connsiteY21" fmla="*/ 594250 h 605028"/>
                <a:gd name="connsiteX22" fmla="*/ 84255 w 337020"/>
                <a:gd name="connsiteY22" fmla="*/ 568238 h 605028"/>
                <a:gd name="connsiteX23" fmla="*/ 84255 w 337020"/>
                <a:gd name="connsiteY23" fmla="*/ 241828 h 605028"/>
                <a:gd name="connsiteX24" fmla="*/ 63232 w 337020"/>
                <a:gd name="connsiteY24" fmla="*/ 241828 h 605028"/>
                <a:gd name="connsiteX25" fmla="*/ 63232 w 337020"/>
                <a:gd name="connsiteY25" fmla="*/ 384288 h 605028"/>
                <a:gd name="connsiteX26" fmla="*/ 53978 w 337020"/>
                <a:gd name="connsiteY26" fmla="*/ 406654 h 605028"/>
                <a:gd name="connsiteX27" fmla="*/ 31575 w 337020"/>
                <a:gd name="connsiteY27" fmla="*/ 415811 h 605028"/>
                <a:gd name="connsiteX28" fmla="*/ 9253 w 337020"/>
                <a:gd name="connsiteY28" fmla="*/ 406654 h 605028"/>
                <a:gd name="connsiteX29" fmla="*/ 0 w 337020"/>
                <a:gd name="connsiteY29" fmla="*/ 384288 h 605028"/>
                <a:gd name="connsiteX30" fmla="*/ 0 w 337020"/>
                <a:gd name="connsiteY30" fmla="*/ 220840 h 605028"/>
                <a:gd name="connsiteX31" fmla="*/ 18426 w 337020"/>
                <a:gd name="connsiteY31" fmla="*/ 176109 h 605028"/>
                <a:gd name="connsiteX32" fmla="*/ 63232 w 337020"/>
                <a:gd name="connsiteY32" fmla="*/ 157714 h 605028"/>
                <a:gd name="connsiteX33" fmla="*/ 168469 w 337020"/>
                <a:gd name="connsiteY33" fmla="*/ 0 h 605028"/>
                <a:gd name="connsiteX34" fmla="*/ 220660 w 337020"/>
                <a:gd name="connsiteY34" fmla="*/ 21560 h 605028"/>
                <a:gd name="connsiteX35" fmla="*/ 242251 w 337020"/>
                <a:gd name="connsiteY35" fmla="*/ 73594 h 605028"/>
                <a:gd name="connsiteX36" fmla="*/ 220660 w 337020"/>
                <a:gd name="connsiteY36" fmla="*/ 125710 h 605028"/>
                <a:gd name="connsiteX37" fmla="*/ 168469 w 337020"/>
                <a:gd name="connsiteY37" fmla="*/ 147270 h 605028"/>
                <a:gd name="connsiteX38" fmla="*/ 116360 w 337020"/>
                <a:gd name="connsiteY38" fmla="*/ 125710 h 605028"/>
                <a:gd name="connsiteX39" fmla="*/ 94769 w 337020"/>
                <a:gd name="connsiteY39" fmla="*/ 73594 h 605028"/>
                <a:gd name="connsiteX40" fmla="*/ 116360 w 337020"/>
                <a:gd name="connsiteY40" fmla="*/ 21560 h 605028"/>
                <a:gd name="connsiteX41" fmla="*/ 168469 w 337020"/>
                <a:gd name="connsiteY41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020" h="605028">
                  <a:moveTo>
                    <a:pt x="63232" y="157714"/>
                  </a:moveTo>
                  <a:lnTo>
                    <a:pt x="273869" y="157714"/>
                  </a:lnTo>
                  <a:cubicBezTo>
                    <a:pt x="291402" y="157714"/>
                    <a:pt x="306338" y="163873"/>
                    <a:pt x="318594" y="176109"/>
                  </a:cubicBezTo>
                  <a:cubicBezTo>
                    <a:pt x="330932" y="188426"/>
                    <a:pt x="337020" y="203337"/>
                    <a:pt x="337020" y="220840"/>
                  </a:cubicBezTo>
                  <a:lnTo>
                    <a:pt x="337020" y="384288"/>
                  </a:lnTo>
                  <a:cubicBezTo>
                    <a:pt x="337020" y="393040"/>
                    <a:pt x="333936" y="400495"/>
                    <a:pt x="327848" y="406654"/>
                  </a:cubicBezTo>
                  <a:cubicBezTo>
                    <a:pt x="321679" y="412732"/>
                    <a:pt x="314211" y="415811"/>
                    <a:pt x="305445" y="415811"/>
                  </a:cubicBezTo>
                  <a:cubicBezTo>
                    <a:pt x="296678" y="415811"/>
                    <a:pt x="289211" y="412732"/>
                    <a:pt x="283042" y="406654"/>
                  </a:cubicBezTo>
                  <a:cubicBezTo>
                    <a:pt x="276954" y="400495"/>
                    <a:pt x="273869" y="393040"/>
                    <a:pt x="273869" y="384288"/>
                  </a:cubicBezTo>
                  <a:lnTo>
                    <a:pt x="273869" y="241828"/>
                  </a:lnTo>
                  <a:lnTo>
                    <a:pt x="252765" y="241828"/>
                  </a:lnTo>
                  <a:lnTo>
                    <a:pt x="252765" y="568238"/>
                  </a:lnTo>
                  <a:cubicBezTo>
                    <a:pt x="252765" y="578367"/>
                    <a:pt x="249194" y="586957"/>
                    <a:pt x="241888" y="594250"/>
                  </a:cubicBezTo>
                  <a:cubicBezTo>
                    <a:pt x="234664" y="601463"/>
                    <a:pt x="225979" y="605028"/>
                    <a:pt x="215914" y="605028"/>
                  </a:cubicBezTo>
                  <a:cubicBezTo>
                    <a:pt x="205848" y="605028"/>
                    <a:pt x="197163" y="601463"/>
                    <a:pt x="189939" y="594250"/>
                  </a:cubicBezTo>
                  <a:cubicBezTo>
                    <a:pt x="182715" y="586957"/>
                    <a:pt x="179062" y="578367"/>
                    <a:pt x="179062" y="568238"/>
                  </a:cubicBezTo>
                  <a:lnTo>
                    <a:pt x="179062" y="415811"/>
                  </a:lnTo>
                  <a:lnTo>
                    <a:pt x="158039" y="415811"/>
                  </a:lnTo>
                  <a:lnTo>
                    <a:pt x="158039" y="568238"/>
                  </a:lnTo>
                  <a:cubicBezTo>
                    <a:pt x="158039" y="578367"/>
                    <a:pt x="154386" y="586957"/>
                    <a:pt x="147162" y="594250"/>
                  </a:cubicBezTo>
                  <a:cubicBezTo>
                    <a:pt x="139938" y="601463"/>
                    <a:pt x="131253" y="605028"/>
                    <a:pt x="121106" y="605028"/>
                  </a:cubicBezTo>
                  <a:cubicBezTo>
                    <a:pt x="111041" y="605028"/>
                    <a:pt x="102356" y="601463"/>
                    <a:pt x="95132" y="594250"/>
                  </a:cubicBezTo>
                  <a:cubicBezTo>
                    <a:pt x="87908" y="586957"/>
                    <a:pt x="84255" y="578367"/>
                    <a:pt x="84255" y="568238"/>
                  </a:cubicBezTo>
                  <a:lnTo>
                    <a:pt x="84255" y="241828"/>
                  </a:lnTo>
                  <a:lnTo>
                    <a:pt x="63232" y="241828"/>
                  </a:lnTo>
                  <a:lnTo>
                    <a:pt x="63232" y="384288"/>
                  </a:lnTo>
                  <a:cubicBezTo>
                    <a:pt x="63232" y="393040"/>
                    <a:pt x="60147" y="400495"/>
                    <a:pt x="53978" y="406654"/>
                  </a:cubicBezTo>
                  <a:cubicBezTo>
                    <a:pt x="47809" y="412732"/>
                    <a:pt x="40423" y="415811"/>
                    <a:pt x="31575" y="415811"/>
                  </a:cubicBezTo>
                  <a:cubicBezTo>
                    <a:pt x="22809" y="415811"/>
                    <a:pt x="15341" y="412732"/>
                    <a:pt x="9253" y="406654"/>
                  </a:cubicBezTo>
                  <a:cubicBezTo>
                    <a:pt x="3084" y="400495"/>
                    <a:pt x="0" y="393040"/>
                    <a:pt x="0" y="384288"/>
                  </a:cubicBezTo>
                  <a:lnTo>
                    <a:pt x="0" y="220840"/>
                  </a:lnTo>
                  <a:cubicBezTo>
                    <a:pt x="0" y="203337"/>
                    <a:pt x="6169" y="188426"/>
                    <a:pt x="18426" y="176109"/>
                  </a:cubicBezTo>
                  <a:cubicBezTo>
                    <a:pt x="30764" y="163873"/>
                    <a:pt x="45699" y="157714"/>
                    <a:pt x="63232" y="157714"/>
                  </a:cubicBezTo>
                  <a:close/>
                  <a:moveTo>
                    <a:pt x="168469" y="0"/>
                  </a:moveTo>
                  <a:cubicBezTo>
                    <a:pt x="188924" y="0"/>
                    <a:pt x="206294" y="7214"/>
                    <a:pt x="220660" y="21560"/>
                  </a:cubicBezTo>
                  <a:cubicBezTo>
                    <a:pt x="235027" y="35906"/>
                    <a:pt x="242251" y="53251"/>
                    <a:pt x="242251" y="73594"/>
                  </a:cubicBezTo>
                  <a:cubicBezTo>
                    <a:pt x="242251" y="94019"/>
                    <a:pt x="235027" y="111364"/>
                    <a:pt x="220660" y="125710"/>
                  </a:cubicBezTo>
                  <a:cubicBezTo>
                    <a:pt x="206294" y="140056"/>
                    <a:pt x="188924" y="147270"/>
                    <a:pt x="168469" y="147270"/>
                  </a:cubicBezTo>
                  <a:cubicBezTo>
                    <a:pt x="148096" y="147270"/>
                    <a:pt x="130726" y="140056"/>
                    <a:pt x="116360" y="125710"/>
                  </a:cubicBezTo>
                  <a:cubicBezTo>
                    <a:pt x="101993" y="111364"/>
                    <a:pt x="94769" y="94019"/>
                    <a:pt x="94769" y="73594"/>
                  </a:cubicBezTo>
                  <a:cubicBezTo>
                    <a:pt x="94769" y="53251"/>
                    <a:pt x="101993" y="35906"/>
                    <a:pt x="116360" y="21560"/>
                  </a:cubicBezTo>
                  <a:cubicBezTo>
                    <a:pt x="130726" y="7214"/>
                    <a:pt x="148096" y="0"/>
                    <a:pt x="168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D4A1B5E7-45D6-4063-987D-282AB5E2CEDD}"/>
                </a:ext>
              </a:extLst>
            </p:cNvPr>
            <p:cNvSpPr txBox="1"/>
            <p:nvPr/>
          </p:nvSpPr>
          <p:spPr>
            <a:xfrm>
              <a:off x="8060083" y="855786"/>
              <a:ext cx="542489" cy="24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管理员</a:t>
              </a:r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F7085DAE-1C00-487C-A65E-B3D519C43315}"/>
                </a:ext>
              </a:extLst>
            </p:cNvPr>
            <p:cNvCxnSpPr/>
            <p:nvPr/>
          </p:nvCxnSpPr>
          <p:spPr>
            <a:xfrm flipH="1">
              <a:off x="5511318" y="1934050"/>
              <a:ext cx="423655" cy="0"/>
            </a:xfrm>
            <a:prstGeom prst="straightConnector1">
              <a:avLst/>
            </a:prstGeom>
            <a:ln w="6032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63E28217-8999-4AE0-8954-21DFF70BB413}"/>
                </a:ext>
              </a:extLst>
            </p:cNvPr>
            <p:cNvSpPr txBox="1"/>
            <p:nvPr/>
          </p:nvSpPr>
          <p:spPr>
            <a:xfrm>
              <a:off x="5530523" y="1444778"/>
              <a:ext cx="469111" cy="380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提供数据</a:t>
              </a:r>
            </a:p>
          </p:txBody>
        </p:sp>
        <p:cxnSp>
          <p:nvCxnSpPr>
            <p:cNvPr id="198" name="连接符: 曲线 197">
              <a:extLst>
                <a:ext uri="{FF2B5EF4-FFF2-40B4-BE49-F238E27FC236}">
                  <a16:creationId xmlns:a16="http://schemas.microsoft.com/office/drawing/2014/main" id="{CAEBF983-38CE-4916-941A-71A2B6485BBE}"/>
                </a:ext>
              </a:extLst>
            </p:cNvPr>
            <p:cNvCxnSpPr>
              <a:cxnSpLocks/>
              <a:stCxn id="170" idx="3"/>
              <a:endCxn id="178" idx="0"/>
            </p:cNvCxnSpPr>
            <p:nvPr/>
          </p:nvCxnSpPr>
          <p:spPr>
            <a:xfrm>
              <a:off x="4094254" y="913325"/>
              <a:ext cx="193008" cy="545033"/>
            </a:xfrm>
            <a:prstGeom prst="curvedConnector2">
              <a:avLst/>
            </a:prstGeom>
            <a:ln w="28575">
              <a:solidFill>
                <a:schemeClr val="accent2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连接符: 曲线 198">
              <a:extLst>
                <a:ext uri="{FF2B5EF4-FFF2-40B4-BE49-F238E27FC236}">
                  <a16:creationId xmlns:a16="http://schemas.microsoft.com/office/drawing/2014/main" id="{4A809671-BE6B-4377-98A5-4DF82C76B0CE}"/>
                </a:ext>
              </a:extLst>
            </p:cNvPr>
            <p:cNvCxnSpPr>
              <a:cxnSpLocks/>
              <a:stCxn id="172" idx="3"/>
              <a:endCxn id="179" idx="3"/>
            </p:cNvCxnSpPr>
            <p:nvPr/>
          </p:nvCxnSpPr>
          <p:spPr>
            <a:xfrm flipH="1">
              <a:off x="4974961" y="906411"/>
              <a:ext cx="139901" cy="2276328"/>
            </a:xfrm>
            <a:prstGeom prst="curvedConnector3">
              <a:avLst>
                <a:gd name="adj1" fmla="val -155682"/>
              </a:avLst>
            </a:prstGeom>
            <a:ln w="28575">
              <a:solidFill>
                <a:schemeClr val="accent2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连接符: 曲线 199">
              <a:extLst>
                <a:ext uri="{FF2B5EF4-FFF2-40B4-BE49-F238E27FC236}">
                  <a16:creationId xmlns:a16="http://schemas.microsoft.com/office/drawing/2014/main" id="{1FDD932B-3EFB-4660-AE31-AE20A2A55B7F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 flipV="1">
              <a:off x="1513271" y="6259472"/>
              <a:ext cx="504768" cy="17258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2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2966513A-0041-4F59-BB6F-FB995B14A72B}"/>
                </a:ext>
              </a:extLst>
            </p:cNvPr>
            <p:cNvSpPr/>
            <p:nvPr/>
          </p:nvSpPr>
          <p:spPr>
            <a:xfrm>
              <a:off x="6075290" y="326228"/>
              <a:ext cx="1291909" cy="405052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采集管理系统</a:t>
              </a:r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72FEEADF-47F2-4E64-8187-E8A9A19A7BDA}"/>
                </a:ext>
              </a:extLst>
            </p:cNvPr>
            <p:cNvSpPr/>
            <p:nvPr/>
          </p:nvSpPr>
          <p:spPr>
            <a:xfrm>
              <a:off x="5935787" y="1123836"/>
              <a:ext cx="1556753" cy="4200675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E88624E6-505A-49A8-A7C0-0438443A5822}"/>
                </a:ext>
              </a:extLst>
            </p:cNvPr>
            <p:cNvSpPr/>
            <p:nvPr/>
          </p:nvSpPr>
          <p:spPr>
            <a:xfrm>
              <a:off x="6093970" y="2217555"/>
              <a:ext cx="1222579" cy="39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子数据中转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系统</a:t>
              </a:r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2DA2B6E0-D01E-451B-BF65-946E829ECAF2}"/>
                </a:ext>
              </a:extLst>
            </p:cNvPr>
            <p:cNvSpPr/>
            <p:nvPr/>
          </p:nvSpPr>
          <p:spPr>
            <a:xfrm>
              <a:off x="6093970" y="3839842"/>
              <a:ext cx="1222579" cy="39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数据预处理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组件</a:t>
              </a:r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C965AEB9-B213-4CAA-9577-B81ADBB109E1}"/>
                </a:ext>
              </a:extLst>
            </p:cNvPr>
            <p:cNvSpPr/>
            <p:nvPr/>
          </p:nvSpPr>
          <p:spPr>
            <a:xfrm>
              <a:off x="7915213" y="1123836"/>
              <a:ext cx="1656091" cy="4200675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</a:t>
              </a:r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C379FDE6-1C41-423A-802A-45AB2E71D8A0}"/>
                </a:ext>
              </a:extLst>
            </p:cNvPr>
            <p:cNvSpPr/>
            <p:nvPr/>
          </p:nvSpPr>
          <p:spPr>
            <a:xfrm>
              <a:off x="8072645" y="4365869"/>
              <a:ext cx="1341226" cy="39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知识加工分析组件</a:t>
              </a:r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5CAFE107-836E-404D-B353-555B46D37112}"/>
                </a:ext>
              </a:extLst>
            </p:cNvPr>
            <p:cNvSpPr/>
            <p:nvPr/>
          </p:nvSpPr>
          <p:spPr>
            <a:xfrm>
              <a:off x="8072645" y="3105367"/>
              <a:ext cx="1341226" cy="39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知识图谱管理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子系统</a:t>
              </a: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D8CE4F22-D399-43FD-9AAB-879B7478DC49}"/>
                </a:ext>
              </a:extLst>
            </p:cNvPr>
            <p:cNvSpPr/>
            <p:nvPr/>
          </p:nvSpPr>
          <p:spPr>
            <a:xfrm>
              <a:off x="8072644" y="1844869"/>
              <a:ext cx="1341226" cy="39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知识图谱搜索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子系统</a:t>
              </a:r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4BA82B16-DE7C-4370-BB69-8F0FA9615EB3}"/>
                </a:ext>
              </a:extLst>
            </p:cNvPr>
            <p:cNvSpPr/>
            <p:nvPr/>
          </p:nvSpPr>
          <p:spPr>
            <a:xfrm>
              <a:off x="10003262" y="1123836"/>
              <a:ext cx="1616199" cy="4200675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D0C2EE88-AFF8-4179-9D02-0EDB90100DCB}"/>
                </a:ext>
              </a:extLst>
            </p:cNvPr>
            <p:cNvSpPr/>
            <p:nvPr/>
          </p:nvSpPr>
          <p:spPr>
            <a:xfrm>
              <a:off x="10105711" y="1557094"/>
              <a:ext cx="1390433" cy="39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有害识别</a:t>
              </a:r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3293C501-BD87-4973-8602-B99C25EC1F7C}"/>
                </a:ext>
              </a:extLst>
            </p:cNvPr>
            <p:cNvSpPr/>
            <p:nvPr/>
          </p:nvSpPr>
          <p:spPr>
            <a:xfrm>
              <a:off x="10105711" y="2189760"/>
              <a:ext cx="1390433" cy="39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突发事件识别</a:t>
              </a:r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6E1D0C33-FF49-47AD-9588-BF7C84CFF2C1}"/>
                </a:ext>
              </a:extLst>
            </p:cNvPr>
            <p:cNvSpPr/>
            <p:nvPr/>
          </p:nvSpPr>
          <p:spPr>
            <a:xfrm>
              <a:off x="10105711" y="2822425"/>
              <a:ext cx="1390433" cy="39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事件推理</a:t>
              </a:r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7856EBE3-B43E-4944-AE9F-0A575B799240}"/>
                </a:ext>
              </a:extLst>
            </p:cNvPr>
            <p:cNvSpPr/>
            <p:nvPr/>
          </p:nvSpPr>
          <p:spPr>
            <a:xfrm>
              <a:off x="10105711" y="3455091"/>
              <a:ext cx="1390433" cy="39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信息搜索</a:t>
              </a: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7827DCA1-3CD5-4C80-B948-F48D287C0978}"/>
                </a:ext>
              </a:extLst>
            </p:cNvPr>
            <p:cNvSpPr/>
            <p:nvPr/>
          </p:nvSpPr>
          <p:spPr>
            <a:xfrm>
              <a:off x="10105711" y="4087758"/>
              <a:ext cx="1390433" cy="39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社交关系分析</a:t>
              </a: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C2DA2D10-DECF-410B-8F57-387B593CFA4B}"/>
                </a:ext>
              </a:extLst>
            </p:cNvPr>
            <p:cNvSpPr/>
            <p:nvPr/>
          </p:nvSpPr>
          <p:spPr>
            <a:xfrm>
              <a:off x="10105711" y="4720423"/>
              <a:ext cx="1390433" cy="39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……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5EFBD683-7575-4694-BD41-990BA9C9A778}"/>
                </a:ext>
              </a:extLst>
            </p:cNvPr>
            <p:cNvSpPr txBox="1"/>
            <p:nvPr/>
          </p:nvSpPr>
          <p:spPr>
            <a:xfrm>
              <a:off x="7498214" y="3540335"/>
              <a:ext cx="420306" cy="418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提供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原料</a:t>
              </a:r>
            </a:p>
          </p:txBody>
        </p:sp>
        <p:cxnSp>
          <p:nvCxnSpPr>
            <p:cNvPr id="217" name="直接箭头连接符 50">
              <a:extLst>
                <a:ext uri="{FF2B5EF4-FFF2-40B4-BE49-F238E27FC236}">
                  <a16:creationId xmlns:a16="http://schemas.microsoft.com/office/drawing/2014/main" id="{58E5AAF1-C574-4BF6-9BC1-A97E9D6DFAB3}"/>
                </a:ext>
              </a:extLst>
            </p:cNvPr>
            <p:cNvCxnSpPr>
              <a:cxnSpLocks/>
              <a:stCxn id="204" idx="3"/>
              <a:endCxn id="206" idx="1"/>
            </p:cNvCxnSpPr>
            <p:nvPr/>
          </p:nvCxnSpPr>
          <p:spPr>
            <a:xfrm>
              <a:off x="7316549" y="4038102"/>
              <a:ext cx="756096" cy="52602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DB7BEE20-9A18-4EE0-98F8-A3972319FFCB}"/>
                </a:ext>
              </a:extLst>
            </p:cNvPr>
            <p:cNvSpPr txBox="1"/>
            <p:nvPr/>
          </p:nvSpPr>
          <p:spPr>
            <a:xfrm>
              <a:off x="8726559" y="3807699"/>
              <a:ext cx="664671" cy="257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提交审核</a:t>
              </a: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E946A63B-01EB-4B96-B048-A52D93E4F49D}"/>
                </a:ext>
              </a:extLst>
            </p:cNvPr>
            <p:cNvSpPr txBox="1"/>
            <p:nvPr/>
          </p:nvSpPr>
          <p:spPr>
            <a:xfrm>
              <a:off x="9569230" y="2797169"/>
              <a:ext cx="507711" cy="40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检索</a:t>
              </a:r>
            </a:p>
          </p:txBody>
        </p:sp>
        <p:cxnSp>
          <p:nvCxnSpPr>
            <p:cNvPr id="220" name="直接箭头连接符 50">
              <a:extLst>
                <a:ext uri="{FF2B5EF4-FFF2-40B4-BE49-F238E27FC236}">
                  <a16:creationId xmlns:a16="http://schemas.microsoft.com/office/drawing/2014/main" id="{FD1F355F-3688-4F3C-953F-C4FC466482DC}"/>
                </a:ext>
              </a:extLst>
            </p:cNvPr>
            <p:cNvCxnSpPr>
              <a:cxnSpLocks/>
            </p:cNvCxnSpPr>
            <p:nvPr/>
          </p:nvCxnSpPr>
          <p:spPr>
            <a:xfrm>
              <a:off x="9563313" y="3335865"/>
              <a:ext cx="439949" cy="0"/>
            </a:xfrm>
            <a:prstGeom prst="straightConnector1">
              <a:avLst/>
            </a:prstGeom>
            <a:ln w="60325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50">
              <a:extLst>
                <a:ext uri="{FF2B5EF4-FFF2-40B4-BE49-F238E27FC236}">
                  <a16:creationId xmlns:a16="http://schemas.microsoft.com/office/drawing/2014/main" id="{2FD743CD-460E-44C1-8907-D6B1F872F7DA}"/>
                </a:ext>
              </a:extLst>
            </p:cNvPr>
            <p:cNvCxnSpPr>
              <a:cxnSpLocks/>
              <a:endCxn id="206" idx="3"/>
            </p:cNvCxnSpPr>
            <p:nvPr/>
          </p:nvCxnSpPr>
          <p:spPr>
            <a:xfrm flipH="1">
              <a:off x="9413871" y="4564129"/>
              <a:ext cx="55455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45009961-AB70-4962-9CC8-754FFA589FEE}"/>
                </a:ext>
              </a:extLst>
            </p:cNvPr>
            <p:cNvSpPr txBox="1"/>
            <p:nvPr/>
          </p:nvSpPr>
          <p:spPr>
            <a:xfrm>
              <a:off x="9569231" y="4087760"/>
              <a:ext cx="420306" cy="401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反馈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</a:t>
              </a:r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3016C8F4-4B42-40A2-9F1E-1A23841850CF}"/>
                </a:ext>
              </a:extLst>
            </p:cNvPr>
            <p:cNvSpPr txBox="1"/>
            <p:nvPr/>
          </p:nvSpPr>
          <p:spPr>
            <a:xfrm>
              <a:off x="8735062" y="2551656"/>
              <a:ext cx="542489" cy="257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可视化</a:t>
              </a:r>
            </a:p>
          </p:txBody>
        </p:sp>
        <p:cxnSp>
          <p:nvCxnSpPr>
            <p:cNvPr id="224" name="直接箭头连接符 50">
              <a:extLst>
                <a:ext uri="{FF2B5EF4-FFF2-40B4-BE49-F238E27FC236}">
                  <a16:creationId xmlns:a16="http://schemas.microsoft.com/office/drawing/2014/main" id="{27D05929-7CB3-448A-ABD5-83474D601426}"/>
                </a:ext>
              </a:extLst>
            </p:cNvPr>
            <p:cNvCxnSpPr>
              <a:cxnSpLocks/>
              <a:stCxn id="201" idx="2"/>
              <a:endCxn id="203" idx="3"/>
            </p:cNvCxnSpPr>
            <p:nvPr/>
          </p:nvCxnSpPr>
          <p:spPr>
            <a:xfrm rot="16200000" flipH="1">
              <a:off x="6176630" y="1275895"/>
              <a:ext cx="1684534" cy="595304"/>
            </a:xfrm>
            <a:prstGeom prst="bentConnector4">
              <a:avLst>
                <a:gd name="adj1" fmla="val 12235"/>
                <a:gd name="adj2" fmla="val 163976"/>
              </a:avLst>
            </a:prstGeom>
            <a:noFill/>
            <a:ln w="28575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cxn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61020B0E-B1CD-49C9-BF72-B57FF5F49244}"/>
                </a:ext>
              </a:extLst>
            </p:cNvPr>
            <p:cNvSpPr txBox="1"/>
            <p:nvPr/>
          </p:nvSpPr>
          <p:spPr>
            <a:xfrm>
              <a:off x="6122408" y="1142128"/>
              <a:ext cx="1398582" cy="5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数据调度系统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2C7DFA0B-FE26-4446-9000-672C48648DC3}"/>
                </a:ext>
              </a:extLst>
            </p:cNvPr>
            <p:cNvSpPr txBox="1"/>
            <p:nvPr/>
          </p:nvSpPr>
          <p:spPr>
            <a:xfrm>
              <a:off x="8086274" y="1161276"/>
              <a:ext cx="1398582" cy="30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知识管理系统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3C352E67-2704-46A4-9BAD-59E7CB42A0A7}"/>
                </a:ext>
              </a:extLst>
            </p:cNvPr>
            <p:cNvSpPr/>
            <p:nvPr/>
          </p:nvSpPr>
          <p:spPr>
            <a:xfrm>
              <a:off x="10185131" y="1134753"/>
              <a:ext cx="1202272" cy="3089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知识图谱应用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28" name="连接符: 曲线 227">
              <a:extLst>
                <a:ext uri="{FF2B5EF4-FFF2-40B4-BE49-F238E27FC236}">
                  <a16:creationId xmlns:a16="http://schemas.microsoft.com/office/drawing/2014/main" id="{7A722C00-AE36-4D64-9475-2C7CE6BC6D3C}"/>
                </a:ext>
              </a:extLst>
            </p:cNvPr>
            <p:cNvCxnSpPr>
              <a:cxnSpLocks/>
              <a:stCxn id="195" idx="3"/>
              <a:endCxn id="226" idx="0"/>
            </p:cNvCxnSpPr>
            <p:nvPr/>
          </p:nvCxnSpPr>
          <p:spPr>
            <a:xfrm>
              <a:off x="8602572" y="979377"/>
              <a:ext cx="182994" cy="181898"/>
            </a:xfrm>
            <a:prstGeom prst="curvedConnector2">
              <a:avLst/>
            </a:prstGeom>
            <a:ln w="28575">
              <a:solidFill>
                <a:schemeClr val="accent2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A1EFE2DA-2FEA-4A17-B402-B8C469DAECDC}"/>
                </a:ext>
              </a:extLst>
            </p:cNvPr>
            <p:cNvCxnSpPr>
              <a:cxnSpLocks/>
              <a:stCxn id="203" idx="2"/>
              <a:endCxn id="204" idx="0"/>
            </p:cNvCxnSpPr>
            <p:nvPr/>
          </p:nvCxnSpPr>
          <p:spPr>
            <a:xfrm>
              <a:off x="6705260" y="2614073"/>
              <a:ext cx="0" cy="1225769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6FA130D7-A00F-4962-A52A-11FE2B084831}"/>
                </a:ext>
              </a:extLst>
            </p:cNvPr>
            <p:cNvCxnSpPr>
              <a:cxnSpLocks/>
              <a:stCxn id="207" idx="0"/>
              <a:endCxn id="208" idx="2"/>
            </p:cNvCxnSpPr>
            <p:nvPr/>
          </p:nvCxnSpPr>
          <p:spPr>
            <a:xfrm flipH="1" flipV="1">
              <a:off x="8743258" y="2241387"/>
              <a:ext cx="1" cy="86398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E8F71B7A-B032-4E8D-8260-53653430A2BB}"/>
                </a:ext>
              </a:extLst>
            </p:cNvPr>
            <p:cNvCxnSpPr>
              <a:cxnSpLocks/>
              <a:stCxn id="206" idx="0"/>
              <a:endCxn id="207" idx="2"/>
            </p:cNvCxnSpPr>
            <p:nvPr/>
          </p:nvCxnSpPr>
          <p:spPr>
            <a:xfrm flipV="1">
              <a:off x="8743258" y="3501885"/>
              <a:ext cx="0" cy="863983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50CD088C-D76A-4DA7-986F-CBCABEB29000}"/>
                </a:ext>
              </a:extLst>
            </p:cNvPr>
            <p:cNvSpPr/>
            <p:nvPr/>
          </p:nvSpPr>
          <p:spPr>
            <a:xfrm>
              <a:off x="8929086" y="319314"/>
              <a:ext cx="1291909" cy="405052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外部应用</a:t>
              </a:r>
            </a:p>
          </p:txBody>
        </p:sp>
        <p:cxnSp>
          <p:nvCxnSpPr>
            <p:cNvPr id="233" name="连接符: 肘形 232">
              <a:extLst>
                <a:ext uri="{FF2B5EF4-FFF2-40B4-BE49-F238E27FC236}">
                  <a16:creationId xmlns:a16="http://schemas.microsoft.com/office/drawing/2014/main" id="{9F323FD9-FB72-49A2-B63B-49F11E1DD566}"/>
                </a:ext>
              </a:extLst>
            </p:cNvPr>
            <p:cNvCxnSpPr>
              <a:cxnSpLocks/>
              <a:stCxn id="232" idx="2"/>
            </p:cNvCxnSpPr>
            <p:nvPr/>
          </p:nvCxnSpPr>
          <p:spPr>
            <a:xfrm rot="5400000">
              <a:off x="9302084" y="836157"/>
              <a:ext cx="384749" cy="161166"/>
            </a:xfrm>
            <a:prstGeom prst="bentConnector3">
              <a:avLst/>
            </a:prstGeom>
            <a:noFill/>
            <a:ln w="28575" cap="flat" cmpd="sng" algn="ctr">
              <a:solidFill>
                <a:schemeClr val="accent6"/>
              </a:solidFill>
              <a:prstDash val="sys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cxnSp>
        <p:sp>
          <p:nvSpPr>
            <p:cNvPr id="234" name="文本框 233">
              <a:extLst>
                <a:ext uri="{FF2B5EF4-FFF2-40B4-BE49-F238E27FC236}">
                  <a16:creationId xmlns:a16="http://schemas.microsoft.com/office/drawing/2014/main" id="{980E54B9-4B07-4583-9082-FFAE7C17369F}"/>
                </a:ext>
              </a:extLst>
            </p:cNvPr>
            <p:cNvSpPr txBox="1"/>
            <p:nvPr/>
          </p:nvSpPr>
          <p:spPr>
            <a:xfrm>
              <a:off x="9606141" y="727502"/>
              <a:ext cx="420306" cy="38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外部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接口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868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C30797-CEFF-462C-9F81-528B44D9C3D1}"/>
              </a:ext>
            </a:extLst>
          </p:cNvPr>
          <p:cNvSpPr/>
          <p:nvPr/>
        </p:nvSpPr>
        <p:spPr>
          <a:xfrm>
            <a:off x="9257502" y="1658673"/>
            <a:ext cx="993606" cy="4361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现有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知识图谱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1BA1D8-EC93-4606-A8CC-FB2EBDD8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"/>
            <a:ext cx="11582400" cy="6858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知识应用</a:t>
            </a:r>
            <a:r>
              <a:rPr lang="en-US" altLang="zh-CN" sz="2800" dirty="0"/>
              <a:t>-</a:t>
            </a:r>
            <a:r>
              <a:rPr lang="zh-CN" altLang="en-US" sz="2800" dirty="0"/>
              <a:t>外交部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8058FC-6E9E-4CF0-A900-934A4240C3FB}"/>
              </a:ext>
            </a:extLst>
          </p:cNvPr>
          <p:cNvSpPr txBox="1"/>
          <p:nvPr/>
        </p:nvSpPr>
        <p:spPr>
          <a:xfrm>
            <a:off x="304800" y="749300"/>
            <a:ext cx="628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辅助判别：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辅助外交部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Microsoft YaHei"/>
                <a:cs typeface="+mn-cs"/>
              </a:rPr>
              <a:t>判断一条新闻是否为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Microsoft YaHei"/>
                <a:cs typeface="+mn-cs"/>
              </a:rPr>
              <a:t>国人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】【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Microsoft YaHei"/>
                <a:cs typeface="+mn-cs"/>
              </a:rPr>
              <a:t>境外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】【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Microsoft YaHei"/>
                <a:cs typeface="+mn-cs"/>
              </a:rPr>
              <a:t>安全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Microsoft YaHei"/>
                <a:cs typeface="+mn-cs"/>
              </a:rPr>
              <a:t>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88F1DD7-5F77-42DC-B6FC-30B4B9CD5B93}"/>
              </a:ext>
            </a:extLst>
          </p:cNvPr>
          <p:cNvSpPr txBox="1"/>
          <p:nvPr/>
        </p:nvSpPr>
        <p:spPr>
          <a:xfrm>
            <a:off x="1501102" y="1487082"/>
            <a:ext cx="1261884" cy="307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命名实体识别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4FF9096-3593-490A-9C9A-E768702AEF31}"/>
              </a:ext>
            </a:extLst>
          </p:cNvPr>
          <p:cNvSpPr txBox="1"/>
          <p:nvPr/>
        </p:nvSpPr>
        <p:spPr>
          <a:xfrm>
            <a:off x="2762986" y="3459572"/>
            <a:ext cx="902811" cy="307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关系抽取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2D2FBA-8598-4512-AB94-6449F2C1CB45}"/>
              </a:ext>
            </a:extLst>
          </p:cNvPr>
          <p:cNvSpPr txBox="1"/>
          <p:nvPr/>
        </p:nvSpPr>
        <p:spPr>
          <a:xfrm>
            <a:off x="4013916" y="1523267"/>
            <a:ext cx="902811" cy="307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实体消歧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8336E7-2C2A-4491-B489-C5AC2361DAEB}"/>
              </a:ext>
            </a:extLst>
          </p:cNvPr>
          <p:cNvSpPr txBox="1"/>
          <p:nvPr/>
        </p:nvSpPr>
        <p:spPr>
          <a:xfrm>
            <a:off x="9747955" y="245910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返回判定结果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D58CC4-344B-4DE3-87E6-1A6736C76764}"/>
              </a:ext>
            </a:extLst>
          </p:cNvPr>
          <p:cNvSpPr txBox="1"/>
          <p:nvPr/>
        </p:nvSpPr>
        <p:spPr>
          <a:xfrm>
            <a:off x="6420057" y="878690"/>
            <a:ext cx="133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检索实体是否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境外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安全相关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9CFE5E-1C54-4790-AA63-7BCA794E7A56}"/>
              </a:ext>
            </a:extLst>
          </p:cNvPr>
          <p:cNvSpPr txBox="1"/>
          <p:nvPr/>
        </p:nvSpPr>
        <p:spPr>
          <a:xfrm>
            <a:off x="6456926" y="372515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检索关系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是否安全相关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505C4FE-4D70-4B7E-A8FB-F8F4F2FBCEA6}"/>
              </a:ext>
            </a:extLst>
          </p:cNvPr>
          <p:cNvSpPr/>
          <p:nvPr/>
        </p:nvSpPr>
        <p:spPr>
          <a:xfrm>
            <a:off x="2834068" y="1655826"/>
            <a:ext cx="993606" cy="436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实体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5AC744-D5E6-4212-B0AA-7B6F69C6EFBD}"/>
              </a:ext>
            </a:extLst>
          </p:cNvPr>
          <p:cNvSpPr/>
          <p:nvPr/>
        </p:nvSpPr>
        <p:spPr>
          <a:xfrm>
            <a:off x="5267249" y="1655826"/>
            <a:ext cx="993606" cy="436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实体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5D56CBD-86E6-4F86-9D01-96838018C064}"/>
              </a:ext>
            </a:extLst>
          </p:cNvPr>
          <p:cNvSpPr/>
          <p:nvPr/>
        </p:nvSpPr>
        <p:spPr>
          <a:xfrm>
            <a:off x="5267249" y="3594100"/>
            <a:ext cx="993606" cy="436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关系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CDB877-5DFD-4F4A-AC8E-F9F1ABA50DD4}"/>
              </a:ext>
            </a:extLst>
          </p:cNvPr>
          <p:cNvSpPr/>
          <p:nvPr/>
        </p:nvSpPr>
        <p:spPr>
          <a:xfrm>
            <a:off x="6652997" y="2612994"/>
            <a:ext cx="993606" cy="436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知识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三元组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AC3B6BD-7C69-45A9-BCA8-BE19F94BD842}"/>
              </a:ext>
            </a:extLst>
          </p:cNvPr>
          <p:cNvSpPr/>
          <p:nvPr/>
        </p:nvSpPr>
        <p:spPr>
          <a:xfrm>
            <a:off x="410958" y="1915313"/>
            <a:ext cx="993606" cy="4361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新数据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BD29730-A97E-4548-ACC0-C7CD2A39D860}"/>
              </a:ext>
            </a:extLst>
          </p:cNvPr>
          <p:cNvCxnSpPr>
            <a:stCxn id="23" idx="3"/>
            <a:endCxn id="19" idx="1"/>
          </p:cNvCxnSpPr>
          <p:nvPr/>
        </p:nvCxnSpPr>
        <p:spPr>
          <a:xfrm flipV="1">
            <a:off x="1404564" y="1873918"/>
            <a:ext cx="1429504" cy="259487"/>
          </a:xfrm>
          <a:prstGeom prst="bentConnector3">
            <a:avLst>
              <a:gd name="adj1" fmla="val 11466"/>
            </a:avLst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箭头连接符 4">
            <a:extLst>
              <a:ext uri="{FF2B5EF4-FFF2-40B4-BE49-F238E27FC236}">
                <a16:creationId xmlns:a16="http://schemas.microsoft.com/office/drawing/2014/main" id="{D586E11C-F83B-4D0F-AAB0-391410FAFF78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1404564" y="2133405"/>
            <a:ext cx="3862685" cy="1678787"/>
          </a:xfrm>
          <a:prstGeom prst="bentConnector3">
            <a:avLst>
              <a:gd name="adj1" fmla="val 4223"/>
            </a:avLst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接箭头连接符 4">
            <a:extLst>
              <a:ext uri="{FF2B5EF4-FFF2-40B4-BE49-F238E27FC236}">
                <a16:creationId xmlns:a16="http://schemas.microsoft.com/office/drawing/2014/main" id="{C52E42A0-A595-4D39-8ED8-CA41B03884D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27674" y="1873918"/>
            <a:ext cx="1439575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直接箭头连接符 4">
            <a:extLst>
              <a:ext uri="{FF2B5EF4-FFF2-40B4-BE49-F238E27FC236}">
                <a16:creationId xmlns:a16="http://schemas.microsoft.com/office/drawing/2014/main" id="{63CEB413-D755-498F-A340-544481A1EF8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6260855" y="1873918"/>
            <a:ext cx="392142" cy="957168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直接箭头连接符 4">
            <a:extLst>
              <a:ext uri="{FF2B5EF4-FFF2-40B4-BE49-F238E27FC236}">
                <a16:creationId xmlns:a16="http://schemas.microsoft.com/office/drawing/2014/main" id="{F1DA70BD-5C7B-4B8B-B3A1-7AC497EFFE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6260855" y="2831086"/>
            <a:ext cx="392142" cy="98110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36FE9D45-EA3B-465D-A35A-3A884C81F3A8}"/>
              </a:ext>
            </a:extLst>
          </p:cNvPr>
          <p:cNvSpPr/>
          <p:nvPr/>
        </p:nvSpPr>
        <p:spPr>
          <a:xfrm>
            <a:off x="2834068" y="2654074"/>
            <a:ext cx="993606" cy="436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代词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B0BB83F-D93E-4D52-9968-6FF0489EF3D4}"/>
              </a:ext>
            </a:extLst>
          </p:cNvPr>
          <p:cNvSpPr txBox="1"/>
          <p:nvPr/>
        </p:nvSpPr>
        <p:spPr>
          <a:xfrm>
            <a:off x="3376269" y="2264561"/>
            <a:ext cx="902811" cy="307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指代消解</a:t>
            </a:r>
          </a:p>
        </p:txBody>
      </p:sp>
      <p:cxnSp>
        <p:nvCxnSpPr>
          <p:cNvPr id="60" name="直接箭头连接符 4">
            <a:extLst>
              <a:ext uri="{FF2B5EF4-FFF2-40B4-BE49-F238E27FC236}">
                <a16:creationId xmlns:a16="http://schemas.microsoft.com/office/drawing/2014/main" id="{74FA1108-1205-4D71-9F2C-FE8A6E1518A9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330871" y="2092009"/>
            <a:ext cx="0" cy="562065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直接箭头连接符 4">
            <a:extLst>
              <a:ext uri="{FF2B5EF4-FFF2-40B4-BE49-F238E27FC236}">
                <a16:creationId xmlns:a16="http://schemas.microsoft.com/office/drawing/2014/main" id="{A420CCB0-2150-40EA-A009-0164208E9BA5}"/>
              </a:ext>
            </a:extLst>
          </p:cNvPr>
          <p:cNvCxnSpPr>
            <a:cxnSpLocks/>
            <a:stCxn id="23" idx="3"/>
            <a:endCxn id="44" idx="1"/>
          </p:cNvCxnSpPr>
          <p:nvPr/>
        </p:nvCxnSpPr>
        <p:spPr>
          <a:xfrm>
            <a:off x="1404564" y="2133405"/>
            <a:ext cx="1429504" cy="738761"/>
          </a:xfrm>
          <a:prstGeom prst="bentConnector3">
            <a:avLst>
              <a:gd name="adj1" fmla="val 11466"/>
            </a:avLst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直接箭头连接符 4">
            <a:extLst>
              <a:ext uri="{FF2B5EF4-FFF2-40B4-BE49-F238E27FC236}">
                <a16:creationId xmlns:a16="http://schemas.microsoft.com/office/drawing/2014/main" id="{D0162E76-1664-4500-A5E6-6D9A0426BAB9}"/>
              </a:ext>
            </a:extLst>
          </p:cNvPr>
          <p:cNvCxnSpPr>
            <a:cxnSpLocks/>
            <a:stCxn id="20" idx="0"/>
            <a:endCxn id="3" idx="1"/>
          </p:cNvCxnSpPr>
          <p:nvPr/>
        </p:nvCxnSpPr>
        <p:spPr>
          <a:xfrm rot="16200000" flipH="1">
            <a:off x="7400307" y="19570"/>
            <a:ext cx="220939" cy="3493450"/>
          </a:xfrm>
          <a:prstGeom prst="bentConnector4">
            <a:avLst>
              <a:gd name="adj1" fmla="val -103467"/>
              <a:gd name="adj2" fmla="val 87069"/>
            </a:avLst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直接箭头连接符 4">
            <a:extLst>
              <a:ext uri="{FF2B5EF4-FFF2-40B4-BE49-F238E27FC236}">
                <a16:creationId xmlns:a16="http://schemas.microsoft.com/office/drawing/2014/main" id="{48C02A82-6E1F-4F18-9319-257F1DC7342D}"/>
              </a:ext>
            </a:extLst>
          </p:cNvPr>
          <p:cNvCxnSpPr>
            <a:cxnSpLocks/>
            <a:stCxn id="21" idx="2"/>
            <a:endCxn id="3" idx="1"/>
          </p:cNvCxnSpPr>
          <p:nvPr/>
        </p:nvCxnSpPr>
        <p:spPr>
          <a:xfrm rot="5400000" flipH="1" flipV="1">
            <a:off x="6434018" y="1206799"/>
            <a:ext cx="2153518" cy="3493450"/>
          </a:xfrm>
          <a:prstGeom prst="bentConnector4">
            <a:avLst>
              <a:gd name="adj1" fmla="val -10615"/>
              <a:gd name="adj2" fmla="val 87227"/>
            </a:avLst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直接箭头连接符 4">
            <a:extLst>
              <a:ext uri="{FF2B5EF4-FFF2-40B4-BE49-F238E27FC236}">
                <a16:creationId xmlns:a16="http://schemas.microsoft.com/office/drawing/2014/main" id="{4CD57964-E8E4-4103-96B8-91554CB7AB23}"/>
              </a:ext>
            </a:extLst>
          </p:cNvPr>
          <p:cNvCxnSpPr>
            <a:cxnSpLocks/>
            <a:stCxn id="22" idx="3"/>
            <a:endCxn id="3" idx="1"/>
          </p:cNvCxnSpPr>
          <p:nvPr/>
        </p:nvCxnSpPr>
        <p:spPr>
          <a:xfrm flipV="1">
            <a:off x="7646603" y="1876765"/>
            <a:ext cx="1610899" cy="954321"/>
          </a:xfrm>
          <a:prstGeom prst="bentConnector3">
            <a:avLst>
              <a:gd name="adj1" fmla="val 72227"/>
            </a:avLst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9E70CB21-AC86-40CA-8CFC-11280CAD8757}"/>
              </a:ext>
            </a:extLst>
          </p:cNvPr>
          <p:cNvSpPr/>
          <p:nvPr/>
        </p:nvSpPr>
        <p:spPr>
          <a:xfrm>
            <a:off x="9257502" y="3157917"/>
            <a:ext cx="993606" cy="4361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应用</a:t>
            </a:r>
          </a:p>
        </p:txBody>
      </p:sp>
      <p:cxnSp>
        <p:nvCxnSpPr>
          <p:cNvPr id="121" name="直接箭头连接符 4">
            <a:extLst>
              <a:ext uri="{FF2B5EF4-FFF2-40B4-BE49-F238E27FC236}">
                <a16:creationId xmlns:a16="http://schemas.microsoft.com/office/drawing/2014/main" id="{2F08E610-170E-4616-ADEA-DFE88AEB1DA3}"/>
              </a:ext>
            </a:extLst>
          </p:cNvPr>
          <p:cNvCxnSpPr>
            <a:cxnSpLocks/>
            <a:stCxn id="3" idx="2"/>
            <a:endCxn id="103" idx="0"/>
          </p:cNvCxnSpPr>
          <p:nvPr/>
        </p:nvCxnSpPr>
        <p:spPr>
          <a:xfrm rot="5400000">
            <a:off x="9222775" y="2626386"/>
            <a:ext cx="1063061" cy="1270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5D63521-DF01-4143-BA0D-6DDC767FF78C}"/>
              </a:ext>
            </a:extLst>
          </p:cNvPr>
          <p:cNvSpPr txBox="1"/>
          <p:nvPr/>
        </p:nvSpPr>
        <p:spPr>
          <a:xfrm>
            <a:off x="7700429" y="2265319"/>
            <a:ext cx="976549" cy="5232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判断知识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存在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正确</a:t>
            </a:r>
          </a:p>
        </p:txBody>
      </p:sp>
    </p:spTree>
    <p:extLst>
      <p:ext uri="{BB962C8B-B14F-4D97-AF65-F5344CB8AC3E}">
        <p14:creationId xmlns:p14="http://schemas.microsoft.com/office/powerpoint/2010/main" val="311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276AA"/>
      </a:accent1>
      <a:accent2>
        <a:srgbClr val="1689A0"/>
      </a:accent2>
      <a:accent3>
        <a:srgbClr val="3FA692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1504</Words>
  <Application>Microsoft Office PowerPoint</Application>
  <PresentationFormat>宽屏</PresentationFormat>
  <Paragraphs>639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宋体</vt:lpstr>
      <vt:lpstr>微软雅黑</vt:lpstr>
      <vt:lpstr>Arial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知识图谱-应用场景</vt:lpstr>
      <vt:lpstr>知识图谱-应用场景</vt:lpstr>
      <vt:lpstr>系统架构</vt:lpstr>
      <vt:lpstr>知识应用-外交部</vt:lpstr>
      <vt:lpstr>PowerPoint 演示文稿</vt:lpstr>
      <vt:lpstr>知识应用-外交部</vt:lpstr>
      <vt:lpstr>数据流程</vt:lpstr>
      <vt:lpstr>PowerPoint 演示文稿</vt:lpstr>
      <vt:lpstr>PowerPoint 演示文稿</vt:lpstr>
      <vt:lpstr>PowerPoint 演示文稿</vt:lpstr>
      <vt:lpstr>数据流程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Lex Wayen</dc:creator>
  <cp:lastModifiedBy>gpp</cp:lastModifiedBy>
  <cp:revision>103</cp:revision>
  <dcterms:created xsi:type="dcterms:W3CDTF">2019-01-23T01:29:07Z</dcterms:created>
  <dcterms:modified xsi:type="dcterms:W3CDTF">2019-01-25T02:01:20Z</dcterms:modified>
</cp:coreProperties>
</file>